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48" r:id="rId1"/>
    <p:sldMasterId id="2147483659" r:id="rId2"/>
    <p:sldMasterId id="2147483670" r:id="rId3"/>
    <p:sldMasterId id="2147483681" r:id="rId4"/>
  </p:sldMasterIdLst>
  <p:notesMasterIdLst>
    <p:notesMasterId r:id="rId6"/>
  </p:notesMasterIdLst>
  <p:sldIdLst>
    <p:sldId id="284" r:id="rId5"/>
  </p:sldIdLst>
  <p:sldSz cx="6858000" cy="9144000" type="screen4x3"/>
  <p:notesSz cx="9926638" cy="6797675"/>
  <p:embeddedFontLst>
    <p:embeddedFont>
      <p:font typeface="Harlow Solid Italic" panose="04030604020F02020D02" pitchFamily="82" charset="0"/>
      <p:italic r:id="rId7"/>
    </p:embeddedFont>
    <p:embeddedFont>
      <p:font typeface="TT Fors" panose="020B0003030001020000" pitchFamily="34" charset="0"/>
      <p:regular r:id="rId8"/>
    </p:embeddedFont>
    <p:embeddedFont>
      <p:font typeface="TT Fors Bold" panose="020B0003030001020000" pitchFamily="34" charset="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8" userDrawn="1">
          <p15:clr>
            <a:srgbClr val="A4A3A4"/>
          </p15:clr>
        </p15:guide>
        <p15:guide id="2" pos="215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" initials="L" lastIdx="1" clrIdx="0"/>
  <p:cmAuthor id="2" name="Lisa Häfner" initials="LH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6C3A8"/>
    <a:srgbClr val="F5DF4D"/>
    <a:srgbClr val="6BCBDE"/>
    <a:srgbClr val="1A0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2" autoAdjust="0"/>
    <p:restoredTop sz="94712" autoAdjust="0"/>
  </p:normalViewPr>
  <p:slideViewPr>
    <p:cSldViewPr snapToGrid="0" snapToObjects="1" showGuides="1">
      <p:cViewPr varScale="1">
        <p:scale>
          <a:sx n="80" d="100"/>
          <a:sy n="80" d="100"/>
        </p:scale>
        <p:origin x="3216" y="120"/>
      </p:cViewPr>
      <p:guideLst>
        <p:guide orient="horz" pos="3448"/>
        <p:guide pos="2157"/>
      </p:guideLst>
    </p:cSldViewPr>
  </p:slideViewPr>
  <p:outlineViewPr>
    <p:cViewPr>
      <p:scale>
        <a:sx n="33" d="100"/>
        <a:sy n="33" d="100"/>
      </p:scale>
      <p:origin x="0" y="-60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734A4-1434-4A6D-93BC-BFD0084C1375}" type="datetimeFigureOut">
              <a:rPr lang="de-DE" smtClean="0"/>
              <a:t>05.11.2025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03688" y="850900"/>
            <a:ext cx="171926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800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55E64-AA6F-4163-9367-56D17CA4070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5400000">
            <a:off x="-559553" y="7767805"/>
            <a:ext cx="1935748" cy="81664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6275273" y="195459"/>
            <a:ext cx="408323" cy="969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921098" y="2182454"/>
            <a:ext cx="2936903" cy="69615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166554" y="1430570"/>
            <a:ext cx="4015846" cy="95190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920791" y="104550"/>
            <a:ext cx="2023805" cy="48062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668190" y="3953342"/>
            <a:ext cx="2189810" cy="5190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89065" y="630993"/>
            <a:ext cx="1480067" cy="3514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455122" y="325756"/>
            <a:ext cx="1019861" cy="24220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834287" y="4364112"/>
            <a:ext cx="2023713" cy="47969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211069" y="213895"/>
            <a:ext cx="721895" cy="1714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630463" y="6132683"/>
            <a:ext cx="1439594" cy="3412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878273" y="210655"/>
            <a:ext cx="721895" cy="17143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 rot="5400000">
            <a:off x="-1245384" y="7028918"/>
            <a:ext cx="3412372" cy="143959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7" name="Title 1"/>
          <p:cNvSpPr txBox="1"/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US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171519" y="1430572"/>
            <a:ext cx="4015846" cy="95190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920791" y="104550"/>
            <a:ext cx="2023805" cy="48062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5400000">
            <a:off x="-559554" y="7767805"/>
            <a:ext cx="1935749" cy="8166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6276830" y="195460"/>
            <a:ext cx="408323" cy="969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921097" y="2179577"/>
            <a:ext cx="2936903" cy="69615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89065" y="630992"/>
            <a:ext cx="1482869" cy="35149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171519" y="1430572"/>
            <a:ext cx="4015846" cy="95190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920791" y="104549"/>
            <a:ext cx="2023805" cy="47971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660993" y="3953342"/>
            <a:ext cx="2197007" cy="5207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921097" y="2179577"/>
            <a:ext cx="2936903" cy="69615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89065" y="630992"/>
            <a:ext cx="1482869" cy="35149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4834286" y="4344174"/>
            <a:ext cx="2023714" cy="47969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455122" y="325755"/>
            <a:ext cx="1019861" cy="2417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630462" y="6132682"/>
            <a:ext cx="1439594" cy="34123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211069" y="213895"/>
            <a:ext cx="721895" cy="17111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5400000">
            <a:off x="-1245384" y="7028916"/>
            <a:ext cx="3412372" cy="14395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878273" y="213895"/>
            <a:ext cx="721895" cy="1711159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7" name="Title 1"/>
          <p:cNvSpPr txBox="1"/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US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5400000">
            <a:off x="-559554" y="7767805"/>
            <a:ext cx="1935749" cy="8166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6275273" y="202251"/>
            <a:ext cx="408323" cy="967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660993" y="3953342"/>
            <a:ext cx="2197007" cy="5207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626267" y="6122739"/>
            <a:ext cx="1443790" cy="34223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211069" y="213895"/>
            <a:ext cx="721895" cy="17111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7" name="Title 1"/>
          <p:cNvSpPr txBox="1"/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/>
              <a:t>Click to edit Master title style</a:t>
            </a:r>
            <a:endParaRPr lang="en-US" sz="180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5400000">
            <a:off x="-1252454" y="7031792"/>
            <a:ext cx="3422316" cy="14437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878273" y="213895"/>
            <a:ext cx="721895" cy="17111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5400000">
            <a:off x="-559553" y="7767805"/>
            <a:ext cx="1935749" cy="8166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6273716" y="195457"/>
            <a:ext cx="408323" cy="967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-LIFE-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/>
          <p:cNvSpPr/>
          <p:nvPr userDrawn="1"/>
        </p:nvSpPr>
        <p:spPr>
          <a:xfrm rot="5400000" flipV="1">
            <a:off x="-1779069" y="9728771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12" name="Freihandform: Form 11"/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40">
                <a:solidFill>
                  <a:schemeClr val="bg1"/>
                </a:solidFill>
              </a:defRPr>
            </a:lvl2pPr>
            <a:lvl3pPr marL="514350" indent="0">
              <a:buNone/>
              <a:defRPr sz="1240">
                <a:solidFill>
                  <a:schemeClr val="bg1"/>
                </a:solidFill>
              </a:defRPr>
            </a:lvl3pPr>
            <a:lvl4pPr marL="771525" indent="0">
              <a:buNone/>
              <a:defRPr sz="1240">
                <a:solidFill>
                  <a:schemeClr val="bg1"/>
                </a:solidFill>
              </a:defRPr>
            </a:lvl4pPr>
            <a:lvl5pPr marL="1028700" indent="0">
              <a:buNone/>
              <a:defRPr sz="1240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5" name="Freihandform: Form 6"/>
          <p:cNvSpPr/>
          <p:nvPr userDrawn="1"/>
        </p:nvSpPr>
        <p:spPr>
          <a:xfrm>
            <a:off x="-373404" y="-4696446"/>
            <a:ext cx="4326101" cy="5960407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chemeClr val="bg1">
              <a:alpha val="80000"/>
            </a:scheme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/>
          </a:p>
        </p:txBody>
      </p:sp>
      <p:sp>
        <p:nvSpPr>
          <p:cNvPr id="17" name="Freihandform: Form 16"/>
          <p:cNvSpPr/>
          <p:nvPr userDrawn="1"/>
        </p:nvSpPr>
        <p:spPr>
          <a:xfrm rot="5400000" flipV="1">
            <a:off x="-984226" y="9069965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46362" y="217816"/>
            <a:ext cx="1562404" cy="740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ext,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7056" y="2160001"/>
            <a:ext cx="6003890" cy="5987353"/>
          </a:xfrm>
          <a:prstGeom prst="rect">
            <a:avLst/>
          </a:prstGeom>
        </p:spPr>
        <p:txBody>
          <a:bodyPr/>
          <a:lstStyle>
            <a:lvl1pPr marL="193040" indent="-192405">
              <a:lnSpc>
                <a:spcPct val="100000"/>
              </a:lnSpc>
              <a:spcBef>
                <a:spcPts val="340"/>
              </a:spcBef>
              <a:buClr>
                <a:srgbClr val="1875B0"/>
              </a:buClr>
              <a:buFont typeface="Calibri" panose="020F0502020204030204" pitchFamily="34" charset="0"/>
              <a:buChar char="›"/>
              <a:defRPr sz="1690"/>
            </a:lvl1pPr>
            <a:lvl2pPr marL="386080" indent="-192405">
              <a:lnSpc>
                <a:spcPct val="100000"/>
              </a:lnSpc>
              <a:spcBef>
                <a:spcPts val="340"/>
              </a:spcBef>
              <a:buClr>
                <a:srgbClr val="1875B0"/>
              </a:buClr>
              <a:buFont typeface="Calibri" panose="020F0502020204030204" pitchFamily="34" charset="0"/>
              <a:buChar char="›"/>
              <a:defRPr sz="1465" baseline="0">
                <a:solidFill>
                  <a:schemeClr val="tx1"/>
                </a:solidFill>
              </a:defRPr>
            </a:lvl2pPr>
            <a:lvl3pPr marL="643255" indent="-192405">
              <a:spcBef>
                <a:spcPts val="340"/>
              </a:spcBef>
              <a:buClr>
                <a:srgbClr val="5D9625"/>
              </a:buClr>
              <a:buFont typeface="Calibri" panose="020F0502020204030204" pitchFamily="34" charset="0"/>
              <a:buChar char="›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de-DE" dirty="0"/>
              <a:t>Aufzählung</a:t>
            </a:r>
          </a:p>
          <a:p>
            <a:pPr lvl="1"/>
            <a:r>
              <a:rPr lang="de-DE" dirty="0"/>
              <a:t>Unterpunkt 1</a:t>
            </a:r>
          </a:p>
          <a:p>
            <a:pPr lvl="1"/>
            <a:r>
              <a:rPr lang="de-DE" dirty="0"/>
              <a:t>Unterpunkt 2</a:t>
            </a:r>
          </a:p>
          <a:p>
            <a:pPr lvl="0"/>
            <a:r>
              <a:rPr lang="de-DE" dirty="0"/>
              <a:t>Aufzählung</a:t>
            </a:r>
          </a:p>
          <a:p>
            <a:pPr lvl="1"/>
            <a:r>
              <a:rPr lang="de-DE" dirty="0"/>
              <a:t>Unterpunkt 1</a:t>
            </a:r>
            <a:br>
              <a:rPr lang="de-DE" dirty="0"/>
            </a:br>
            <a:r>
              <a:rPr lang="de-DE" dirty="0"/>
              <a:t>noch mehr Text</a:t>
            </a:r>
          </a:p>
          <a:p>
            <a:pPr lvl="1"/>
            <a:r>
              <a:rPr lang="de-DE" dirty="0"/>
              <a:t>Unterpunkt 2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50381" y="8300064"/>
            <a:ext cx="3805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2781EEE-C1F4-4C15-8545-6EBCF41F8CDF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Freihandform: Form 11"/>
          <p:cNvSpPr/>
          <p:nvPr userDrawn="1"/>
        </p:nvSpPr>
        <p:spPr>
          <a:xfrm>
            <a:off x="5728730" y="2168439"/>
            <a:ext cx="7309188" cy="1007043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2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9" name="Freihandform: Form 11"/>
          <p:cNvSpPr/>
          <p:nvPr userDrawn="1"/>
        </p:nvSpPr>
        <p:spPr>
          <a:xfrm rot="16200000" flipV="1">
            <a:off x="-1543833" y="11359605"/>
            <a:ext cx="17325483" cy="4248467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15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groß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15"/>
          <p:cNvSpPr>
            <a:spLocks noGrp="1"/>
          </p:cNvSpPr>
          <p:nvPr>
            <p:ph type="pic" sz="quarter" idx="15" hasCustomPrompt="1"/>
          </p:nvPr>
        </p:nvSpPr>
        <p:spPr>
          <a:xfrm>
            <a:off x="-894256" y="-311486"/>
            <a:ext cx="3132661" cy="11970236"/>
          </a:xfrm>
          <a:custGeom>
            <a:avLst/>
            <a:gdLst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4271963 w 4271963"/>
              <a:gd name="connsiteY2" fmla="*/ 7561263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-1" fmla="*/ 0 w 4271963"/>
              <a:gd name="connsiteY0-2" fmla="*/ 0 h 7561263"/>
              <a:gd name="connsiteX1-3" fmla="*/ 4271963 w 4271963"/>
              <a:gd name="connsiteY1-4" fmla="*/ 0 h 7561263"/>
              <a:gd name="connsiteX2-5" fmla="*/ 3180142 w 4271963"/>
              <a:gd name="connsiteY2-6" fmla="*/ 5937179 h 7561263"/>
              <a:gd name="connsiteX3-7" fmla="*/ 0 w 4271963"/>
              <a:gd name="connsiteY3-8" fmla="*/ 7561263 h 7561263"/>
              <a:gd name="connsiteX4-9" fmla="*/ 0 w 4271963"/>
              <a:gd name="connsiteY4-10" fmla="*/ 0 h 7561263"/>
              <a:gd name="connsiteX0-11" fmla="*/ 0 w 4271963"/>
              <a:gd name="connsiteY0-12" fmla="*/ 0 h 7561263"/>
              <a:gd name="connsiteX1-13" fmla="*/ 4271963 w 4271963"/>
              <a:gd name="connsiteY1-14" fmla="*/ 0 h 7561263"/>
              <a:gd name="connsiteX2-15" fmla="*/ 3180142 w 4271963"/>
              <a:gd name="connsiteY2-16" fmla="*/ 5937179 h 7561263"/>
              <a:gd name="connsiteX3-17" fmla="*/ 0 w 4271963"/>
              <a:gd name="connsiteY3-18" fmla="*/ 7561263 h 7561263"/>
              <a:gd name="connsiteX4-19" fmla="*/ 0 w 4271963"/>
              <a:gd name="connsiteY4-20" fmla="*/ 0 h 7561263"/>
              <a:gd name="connsiteX0-21" fmla="*/ 0 w 4271963"/>
              <a:gd name="connsiteY0-22" fmla="*/ 0 h 7561263"/>
              <a:gd name="connsiteX1-23" fmla="*/ 4271963 w 4271963"/>
              <a:gd name="connsiteY1-24" fmla="*/ 0 h 7561263"/>
              <a:gd name="connsiteX2-25" fmla="*/ 3180142 w 4271963"/>
              <a:gd name="connsiteY2-26" fmla="*/ 5937179 h 7561263"/>
              <a:gd name="connsiteX3-27" fmla="*/ 0 w 4271963"/>
              <a:gd name="connsiteY3-28" fmla="*/ 7561263 h 7561263"/>
              <a:gd name="connsiteX4-29" fmla="*/ 0 w 4271963"/>
              <a:gd name="connsiteY4-30" fmla="*/ 0 h 7561263"/>
              <a:gd name="connsiteX0-31" fmla="*/ 0 w 4271963"/>
              <a:gd name="connsiteY0-32" fmla="*/ 0 h 8131602"/>
              <a:gd name="connsiteX1-33" fmla="*/ 4271963 w 4271963"/>
              <a:gd name="connsiteY1-34" fmla="*/ 0 h 8131602"/>
              <a:gd name="connsiteX2-35" fmla="*/ 3180142 w 4271963"/>
              <a:gd name="connsiteY2-36" fmla="*/ 5937179 h 8131602"/>
              <a:gd name="connsiteX3-37" fmla="*/ 381853 w 4271963"/>
              <a:gd name="connsiteY3-38" fmla="*/ 7410592 h 8131602"/>
              <a:gd name="connsiteX4-39" fmla="*/ 0 w 4271963"/>
              <a:gd name="connsiteY4-40" fmla="*/ 7561263 h 8131602"/>
              <a:gd name="connsiteX5" fmla="*/ 0 w 4271963"/>
              <a:gd name="connsiteY5" fmla="*/ 0 h 8131602"/>
              <a:gd name="connsiteX0-41" fmla="*/ 0 w 4272887"/>
              <a:gd name="connsiteY0-42" fmla="*/ 0 h 8131602"/>
              <a:gd name="connsiteX1-43" fmla="*/ 4271963 w 4272887"/>
              <a:gd name="connsiteY1-44" fmla="*/ 0 h 8131602"/>
              <a:gd name="connsiteX2-45" fmla="*/ 381853 w 4272887"/>
              <a:gd name="connsiteY2-46" fmla="*/ 7410592 h 8131602"/>
              <a:gd name="connsiteX3-47" fmla="*/ 0 w 4272887"/>
              <a:gd name="connsiteY3-48" fmla="*/ 7561263 h 8131602"/>
              <a:gd name="connsiteX4-49" fmla="*/ 0 w 4272887"/>
              <a:gd name="connsiteY4-50" fmla="*/ 0 h 8131602"/>
              <a:gd name="connsiteX0-51" fmla="*/ 0 w 4305583"/>
              <a:gd name="connsiteY0-52" fmla="*/ 0 h 8131602"/>
              <a:gd name="connsiteX1-53" fmla="*/ 4271963 w 4305583"/>
              <a:gd name="connsiteY1-54" fmla="*/ 0 h 8131602"/>
              <a:gd name="connsiteX2-55" fmla="*/ 1910402 w 4305583"/>
              <a:gd name="connsiteY2-56" fmla="*/ 4899403 h 8131602"/>
              <a:gd name="connsiteX3-57" fmla="*/ 381853 w 4305583"/>
              <a:gd name="connsiteY3-58" fmla="*/ 7410592 h 8131602"/>
              <a:gd name="connsiteX4-59" fmla="*/ 0 w 4305583"/>
              <a:gd name="connsiteY4-60" fmla="*/ 7561263 h 8131602"/>
              <a:gd name="connsiteX5-61" fmla="*/ 0 w 4305583"/>
              <a:gd name="connsiteY5-62" fmla="*/ 0 h 8131602"/>
              <a:gd name="connsiteX0-63" fmla="*/ 0 w 4357556"/>
              <a:gd name="connsiteY0-64" fmla="*/ 0 h 8131602"/>
              <a:gd name="connsiteX1-65" fmla="*/ 4271963 w 4357556"/>
              <a:gd name="connsiteY1-66" fmla="*/ 0 h 8131602"/>
              <a:gd name="connsiteX2-67" fmla="*/ 3316121 w 4357556"/>
              <a:gd name="connsiteY2-68" fmla="*/ 5636382 h 8131602"/>
              <a:gd name="connsiteX3-69" fmla="*/ 381853 w 4357556"/>
              <a:gd name="connsiteY3-70" fmla="*/ 7410592 h 8131602"/>
              <a:gd name="connsiteX4-71" fmla="*/ 0 w 4357556"/>
              <a:gd name="connsiteY4-72" fmla="*/ 7561263 h 8131602"/>
              <a:gd name="connsiteX5-73" fmla="*/ 0 w 4357556"/>
              <a:gd name="connsiteY5-74" fmla="*/ 0 h 8131602"/>
              <a:gd name="connsiteX0-75" fmla="*/ 0 w 4384840"/>
              <a:gd name="connsiteY0-76" fmla="*/ 0 h 8131602"/>
              <a:gd name="connsiteX1-77" fmla="*/ 4271963 w 4384840"/>
              <a:gd name="connsiteY1-78" fmla="*/ 0 h 8131602"/>
              <a:gd name="connsiteX2-79" fmla="*/ 3316121 w 4384840"/>
              <a:gd name="connsiteY2-80" fmla="*/ 5636382 h 8131602"/>
              <a:gd name="connsiteX3-81" fmla="*/ 381853 w 4384840"/>
              <a:gd name="connsiteY3-82" fmla="*/ 7410592 h 8131602"/>
              <a:gd name="connsiteX4-83" fmla="*/ 0 w 4384840"/>
              <a:gd name="connsiteY4-84" fmla="*/ 7561263 h 8131602"/>
              <a:gd name="connsiteX5-85" fmla="*/ 0 w 4384840"/>
              <a:gd name="connsiteY5-86" fmla="*/ 0 h 8131602"/>
              <a:gd name="connsiteX0-87" fmla="*/ 0 w 4384840"/>
              <a:gd name="connsiteY0-88" fmla="*/ 0 h 8131602"/>
              <a:gd name="connsiteX1-89" fmla="*/ 4271963 w 4384840"/>
              <a:gd name="connsiteY1-90" fmla="*/ 0 h 8131602"/>
              <a:gd name="connsiteX2-91" fmla="*/ 3316121 w 4384840"/>
              <a:gd name="connsiteY2-92" fmla="*/ 5636382 h 8131602"/>
              <a:gd name="connsiteX3-93" fmla="*/ 381853 w 4384840"/>
              <a:gd name="connsiteY3-94" fmla="*/ 7410592 h 8131602"/>
              <a:gd name="connsiteX4-95" fmla="*/ 0 w 4384840"/>
              <a:gd name="connsiteY4-96" fmla="*/ 7561263 h 8131602"/>
              <a:gd name="connsiteX5-97" fmla="*/ 0 w 4384840"/>
              <a:gd name="connsiteY5-98" fmla="*/ 0 h 8131602"/>
              <a:gd name="connsiteX0-99" fmla="*/ 0 w 4384840"/>
              <a:gd name="connsiteY0-100" fmla="*/ 0 h 8183881"/>
              <a:gd name="connsiteX1-101" fmla="*/ 4271963 w 4384840"/>
              <a:gd name="connsiteY1-102" fmla="*/ 0 h 8183881"/>
              <a:gd name="connsiteX2-103" fmla="*/ 3316121 w 4384840"/>
              <a:gd name="connsiteY2-104" fmla="*/ 5636382 h 8183881"/>
              <a:gd name="connsiteX3-105" fmla="*/ 518330 w 4384840"/>
              <a:gd name="connsiteY3-106" fmla="*/ 7588013 h 8183881"/>
              <a:gd name="connsiteX4-107" fmla="*/ 0 w 4384840"/>
              <a:gd name="connsiteY4-108" fmla="*/ 7561263 h 8183881"/>
              <a:gd name="connsiteX5-109" fmla="*/ 0 w 4384840"/>
              <a:gd name="connsiteY5-110" fmla="*/ 0 h 8183881"/>
              <a:gd name="connsiteX0-111" fmla="*/ 0 w 4285259"/>
              <a:gd name="connsiteY0-112" fmla="*/ 0 h 8183881"/>
              <a:gd name="connsiteX1-113" fmla="*/ 4271963 w 4285259"/>
              <a:gd name="connsiteY1-114" fmla="*/ 0 h 8183881"/>
              <a:gd name="connsiteX2-115" fmla="*/ 3316121 w 4285259"/>
              <a:gd name="connsiteY2-116" fmla="*/ 5636382 h 8183881"/>
              <a:gd name="connsiteX3-117" fmla="*/ 518330 w 4285259"/>
              <a:gd name="connsiteY3-118" fmla="*/ 7588013 h 8183881"/>
              <a:gd name="connsiteX4-119" fmla="*/ 0 w 4285259"/>
              <a:gd name="connsiteY4-120" fmla="*/ 7561263 h 8183881"/>
              <a:gd name="connsiteX5-121" fmla="*/ 0 w 4285259"/>
              <a:gd name="connsiteY5-122" fmla="*/ 0 h 8183881"/>
              <a:gd name="connsiteX0-123" fmla="*/ 0 w 4285978"/>
              <a:gd name="connsiteY0-124" fmla="*/ 0 h 8183881"/>
              <a:gd name="connsiteX1-125" fmla="*/ 4271963 w 4285978"/>
              <a:gd name="connsiteY1-126" fmla="*/ 0 h 8183881"/>
              <a:gd name="connsiteX2-127" fmla="*/ 3316121 w 4285978"/>
              <a:gd name="connsiteY2-128" fmla="*/ 5636382 h 8183881"/>
              <a:gd name="connsiteX3-129" fmla="*/ 518330 w 4285978"/>
              <a:gd name="connsiteY3-130" fmla="*/ 7588013 h 8183881"/>
              <a:gd name="connsiteX4-131" fmla="*/ 0 w 4285978"/>
              <a:gd name="connsiteY4-132" fmla="*/ 7561263 h 8183881"/>
              <a:gd name="connsiteX5-133" fmla="*/ 0 w 4285978"/>
              <a:gd name="connsiteY5-134" fmla="*/ 0 h 8183881"/>
              <a:gd name="connsiteX0-135" fmla="*/ 0 w 4280290"/>
              <a:gd name="connsiteY0-136" fmla="*/ 0 h 8183881"/>
              <a:gd name="connsiteX1-137" fmla="*/ 4271963 w 4280290"/>
              <a:gd name="connsiteY1-138" fmla="*/ 0 h 8183881"/>
              <a:gd name="connsiteX2-139" fmla="*/ 3165996 w 4280290"/>
              <a:gd name="connsiteY2-140" fmla="*/ 5950280 h 8183881"/>
              <a:gd name="connsiteX3-141" fmla="*/ 518330 w 4280290"/>
              <a:gd name="connsiteY3-142" fmla="*/ 7588013 h 8183881"/>
              <a:gd name="connsiteX4-143" fmla="*/ 0 w 4280290"/>
              <a:gd name="connsiteY4-144" fmla="*/ 7561263 h 8183881"/>
              <a:gd name="connsiteX5-145" fmla="*/ 0 w 4280290"/>
              <a:gd name="connsiteY5-146" fmla="*/ 0 h 8183881"/>
              <a:gd name="connsiteX0-147" fmla="*/ 0 w 4282767"/>
              <a:gd name="connsiteY0-148" fmla="*/ 0 h 8183881"/>
              <a:gd name="connsiteX1-149" fmla="*/ 4271963 w 4282767"/>
              <a:gd name="connsiteY1-150" fmla="*/ 0 h 8183881"/>
              <a:gd name="connsiteX2-151" fmla="*/ 3247883 w 4282767"/>
              <a:gd name="connsiteY2-152" fmla="*/ 5868394 h 8183881"/>
              <a:gd name="connsiteX3-153" fmla="*/ 518330 w 4282767"/>
              <a:gd name="connsiteY3-154" fmla="*/ 7588013 h 8183881"/>
              <a:gd name="connsiteX4-155" fmla="*/ 0 w 4282767"/>
              <a:gd name="connsiteY4-156" fmla="*/ 7561263 h 8183881"/>
              <a:gd name="connsiteX5-157" fmla="*/ 0 w 4282767"/>
              <a:gd name="connsiteY5-158" fmla="*/ 0 h 8183881"/>
              <a:gd name="connsiteX0-159" fmla="*/ 0 w 4285771"/>
              <a:gd name="connsiteY0-160" fmla="*/ 0 h 8183881"/>
              <a:gd name="connsiteX1-161" fmla="*/ 4271963 w 4285771"/>
              <a:gd name="connsiteY1-162" fmla="*/ 0 h 8183881"/>
              <a:gd name="connsiteX2-163" fmla="*/ 3247883 w 4285771"/>
              <a:gd name="connsiteY2-164" fmla="*/ 5868394 h 8183881"/>
              <a:gd name="connsiteX3-165" fmla="*/ 518330 w 4285771"/>
              <a:gd name="connsiteY3-166" fmla="*/ 7588013 h 8183881"/>
              <a:gd name="connsiteX4-167" fmla="*/ 0 w 4285771"/>
              <a:gd name="connsiteY4-168" fmla="*/ 7561263 h 8183881"/>
              <a:gd name="connsiteX5-169" fmla="*/ 0 w 4285771"/>
              <a:gd name="connsiteY5-170" fmla="*/ 0 h 8183881"/>
              <a:gd name="connsiteX0-171" fmla="*/ 0 w 4285771"/>
              <a:gd name="connsiteY0-172" fmla="*/ 0 h 8183881"/>
              <a:gd name="connsiteX1-173" fmla="*/ 4271963 w 4285771"/>
              <a:gd name="connsiteY1-174" fmla="*/ 0 h 8183881"/>
              <a:gd name="connsiteX2-175" fmla="*/ 3247883 w 4285771"/>
              <a:gd name="connsiteY2-176" fmla="*/ 5868394 h 8183881"/>
              <a:gd name="connsiteX3-177" fmla="*/ 518330 w 4285771"/>
              <a:gd name="connsiteY3-178" fmla="*/ 7588013 h 8183881"/>
              <a:gd name="connsiteX4-179" fmla="*/ 0 w 4285771"/>
              <a:gd name="connsiteY4-180" fmla="*/ 7561263 h 8183881"/>
              <a:gd name="connsiteX5-181" fmla="*/ 0 w 4285771"/>
              <a:gd name="connsiteY5-182" fmla="*/ 0 h 8183881"/>
              <a:gd name="connsiteX0-183" fmla="*/ 0 w 4285771"/>
              <a:gd name="connsiteY0-184" fmla="*/ 0 h 8183881"/>
              <a:gd name="connsiteX1-185" fmla="*/ 4271963 w 4285771"/>
              <a:gd name="connsiteY1-186" fmla="*/ 0 h 8183881"/>
              <a:gd name="connsiteX2-187" fmla="*/ 3247883 w 4285771"/>
              <a:gd name="connsiteY2-188" fmla="*/ 5868394 h 8183881"/>
              <a:gd name="connsiteX3-189" fmla="*/ 518330 w 4285771"/>
              <a:gd name="connsiteY3-190" fmla="*/ 7588013 h 8183881"/>
              <a:gd name="connsiteX4-191" fmla="*/ 0 w 4285771"/>
              <a:gd name="connsiteY4-192" fmla="*/ 7561263 h 8183881"/>
              <a:gd name="connsiteX5-193" fmla="*/ 0 w 4285771"/>
              <a:gd name="connsiteY5-194" fmla="*/ 0 h 8183881"/>
              <a:gd name="connsiteX0-195" fmla="*/ 0 w 4280691"/>
              <a:gd name="connsiteY0-196" fmla="*/ 0 h 8183881"/>
              <a:gd name="connsiteX1-197" fmla="*/ 4271963 w 4280691"/>
              <a:gd name="connsiteY1-198" fmla="*/ 0 h 8183881"/>
              <a:gd name="connsiteX2-199" fmla="*/ 3247883 w 4280691"/>
              <a:gd name="connsiteY2-200" fmla="*/ 5868394 h 8183881"/>
              <a:gd name="connsiteX3-201" fmla="*/ 518330 w 4280691"/>
              <a:gd name="connsiteY3-202" fmla="*/ 7588013 h 8183881"/>
              <a:gd name="connsiteX4-203" fmla="*/ 0 w 4280691"/>
              <a:gd name="connsiteY4-204" fmla="*/ 7561263 h 8183881"/>
              <a:gd name="connsiteX5-205" fmla="*/ 0 w 4280691"/>
              <a:gd name="connsiteY5-206" fmla="*/ 0 h 8183881"/>
              <a:gd name="connsiteX0-207" fmla="*/ 0 w 4285771"/>
              <a:gd name="connsiteY0-208" fmla="*/ 0 h 8183881"/>
              <a:gd name="connsiteX1-209" fmla="*/ 4271963 w 4285771"/>
              <a:gd name="connsiteY1-210" fmla="*/ 0 h 8183881"/>
              <a:gd name="connsiteX2-211" fmla="*/ 3247883 w 4285771"/>
              <a:gd name="connsiteY2-212" fmla="*/ 5868394 h 8183881"/>
              <a:gd name="connsiteX3-213" fmla="*/ 518330 w 4285771"/>
              <a:gd name="connsiteY3-214" fmla="*/ 7588013 h 8183881"/>
              <a:gd name="connsiteX4-215" fmla="*/ 0 w 4285771"/>
              <a:gd name="connsiteY4-216" fmla="*/ 7561263 h 8183881"/>
              <a:gd name="connsiteX5-217" fmla="*/ 0 w 4285771"/>
              <a:gd name="connsiteY5-218" fmla="*/ 0 h 8183881"/>
              <a:gd name="connsiteX0-219" fmla="*/ 0 w 4275969"/>
              <a:gd name="connsiteY0-220" fmla="*/ 0 h 8183881"/>
              <a:gd name="connsiteX1-221" fmla="*/ 4271963 w 4275969"/>
              <a:gd name="connsiteY1-222" fmla="*/ 0 h 8183881"/>
              <a:gd name="connsiteX2-223" fmla="*/ 2742915 w 4275969"/>
              <a:gd name="connsiteY2-224" fmla="*/ 6468896 h 8183881"/>
              <a:gd name="connsiteX3-225" fmla="*/ 518330 w 4275969"/>
              <a:gd name="connsiteY3-226" fmla="*/ 7588013 h 8183881"/>
              <a:gd name="connsiteX4-227" fmla="*/ 0 w 4275969"/>
              <a:gd name="connsiteY4-228" fmla="*/ 7561263 h 8183881"/>
              <a:gd name="connsiteX5-229" fmla="*/ 0 w 4275969"/>
              <a:gd name="connsiteY5-230" fmla="*/ 0 h 8183881"/>
              <a:gd name="connsiteX0-231" fmla="*/ 0 w 4288776"/>
              <a:gd name="connsiteY0-232" fmla="*/ 0 h 8183881"/>
              <a:gd name="connsiteX1-233" fmla="*/ 4271963 w 4288776"/>
              <a:gd name="connsiteY1-234" fmla="*/ 0 h 8183881"/>
              <a:gd name="connsiteX2-235" fmla="*/ 2742915 w 4288776"/>
              <a:gd name="connsiteY2-236" fmla="*/ 6468896 h 8183881"/>
              <a:gd name="connsiteX3-237" fmla="*/ 518330 w 4288776"/>
              <a:gd name="connsiteY3-238" fmla="*/ 7588013 h 8183881"/>
              <a:gd name="connsiteX4-239" fmla="*/ 0 w 4288776"/>
              <a:gd name="connsiteY4-240" fmla="*/ 7561263 h 8183881"/>
              <a:gd name="connsiteX5-241" fmla="*/ 0 w 4288776"/>
              <a:gd name="connsiteY5-242" fmla="*/ 0 h 8183881"/>
              <a:gd name="connsiteX0-243" fmla="*/ 0 w 4275240"/>
              <a:gd name="connsiteY0-244" fmla="*/ 0 h 8183881"/>
              <a:gd name="connsiteX1-245" fmla="*/ 4271963 w 4275240"/>
              <a:gd name="connsiteY1-246" fmla="*/ 0 h 8183881"/>
              <a:gd name="connsiteX2-247" fmla="*/ 2742915 w 4275240"/>
              <a:gd name="connsiteY2-248" fmla="*/ 6468896 h 8183881"/>
              <a:gd name="connsiteX3-249" fmla="*/ 518330 w 4275240"/>
              <a:gd name="connsiteY3-250" fmla="*/ 7588013 h 8183881"/>
              <a:gd name="connsiteX4-251" fmla="*/ 0 w 4275240"/>
              <a:gd name="connsiteY4-252" fmla="*/ 7561263 h 8183881"/>
              <a:gd name="connsiteX5-253" fmla="*/ 0 w 4275240"/>
              <a:gd name="connsiteY5-254" fmla="*/ 0 h 8183881"/>
              <a:gd name="connsiteX0-255" fmla="*/ 0 w 4279445"/>
              <a:gd name="connsiteY0-256" fmla="*/ 0 h 8183881"/>
              <a:gd name="connsiteX1-257" fmla="*/ 4271963 w 4279445"/>
              <a:gd name="connsiteY1-258" fmla="*/ 0 h 8183881"/>
              <a:gd name="connsiteX2-259" fmla="*/ 2742915 w 4279445"/>
              <a:gd name="connsiteY2-260" fmla="*/ 6468896 h 8183881"/>
              <a:gd name="connsiteX3-261" fmla="*/ 518330 w 4279445"/>
              <a:gd name="connsiteY3-262" fmla="*/ 7588013 h 8183881"/>
              <a:gd name="connsiteX4-263" fmla="*/ 0 w 4279445"/>
              <a:gd name="connsiteY4-264" fmla="*/ 7561263 h 8183881"/>
              <a:gd name="connsiteX5-265" fmla="*/ 0 w 4279445"/>
              <a:gd name="connsiteY5-266" fmla="*/ 0 h 8183881"/>
              <a:gd name="connsiteX0-267" fmla="*/ 0 w 4273371"/>
              <a:gd name="connsiteY0-268" fmla="*/ 0 h 8183881"/>
              <a:gd name="connsiteX1-269" fmla="*/ 4271963 w 4273371"/>
              <a:gd name="connsiteY1-270" fmla="*/ 0 h 8183881"/>
              <a:gd name="connsiteX2-271" fmla="*/ 1200718 w 4273371"/>
              <a:gd name="connsiteY2-272" fmla="*/ 7356000 h 8183881"/>
              <a:gd name="connsiteX3-273" fmla="*/ 518330 w 4273371"/>
              <a:gd name="connsiteY3-274" fmla="*/ 7588013 h 8183881"/>
              <a:gd name="connsiteX4-275" fmla="*/ 0 w 4273371"/>
              <a:gd name="connsiteY4-276" fmla="*/ 7561263 h 8183881"/>
              <a:gd name="connsiteX5-277" fmla="*/ 0 w 4273371"/>
              <a:gd name="connsiteY5-278" fmla="*/ 0 h 8183881"/>
              <a:gd name="connsiteX0-279" fmla="*/ 0 w 4378965"/>
              <a:gd name="connsiteY0-280" fmla="*/ 0 h 8183881"/>
              <a:gd name="connsiteX1-281" fmla="*/ 4271963 w 4378965"/>
              <a:gd name="connsiteY1-282" fmla="*/ 0 h 8183881"/>
              <a:gd name="connsiteX2-283" fmla="*/ 1200718 w 4378965"/>
              <a:gd name="connsiteY2-284" fmla="*/ 7356000 h 8183881"/>
              <a:gd name="connsiteX3-285" fmla="*/ 518330 w 4378965"/>
              <a:gd name="connsiteY3-286" fmla="*/ 7588013 h 8183881"/>
              <a:gd name="connsiteX4-287" fmla="*/ 0 w 4378965"/>
              <a:gd name="connsiteY4-288" fmla="*/ 7561263 h 8183881"/>
              <a:gd name="connsiteX5-289" fmla="*/ 0 w 4378965"/>
              <a:gd name="connsiteY5-290" fmla="*/ 0 h 8183881"/>
              <a:gd name="connsiteX0-291" fmla="*/ 0 w 4334472"/>
              <a:gd name="connsiteY0-292" fmla="*/ 0 h 8183881"/>
              <a:gd name="connsiteX1-293" fmla="*/ 4271963 w 4334472"/>
              <a:gd name="connsiteY1-294" fmla="*/ 0 h 8183881"/>
              <a:gd name="connsiteX2-295" fmla="*/ 968706 w 4334472"/>
              <a:gd name="connsiteY2-296" fmla="*/ 7683546 h 8183881"/>
              <a:gd name="connsiteX3-297" fmla="*/ 518330 w 4334472"/>
              <a:gd name="connsiteY3-298" fmla="*/ 7588013 h 8183881"/>
              <a:gd name="connsiteX4-299" fmla="*/ 0 w 4334472"/>
              <a:gd name="connsiteY4-300" fmla="*/ 7561263 h 8183881"/>
              <a:gd name="connsiteX5-301" fmla="*/ 0 w 4334472"/>
              <a:gd name="connsiteY5-302" fmla="*/ 0 h 8183881"/>
              <a:gd name="connsiteX0-303" fmla="*/ 0 w 4334472"/>
              <a:gd name="connsiteY0-304" fmla="*/ 0 h 8577057"/>
              <a:gd name="connsiteX1-305" fmla="*/ 4271963 w 4334472"/>
              <a:gd name="connsiteY1-306" fmla="*/ 0 h 8577057"/>
              <a:gd name="connsiteX2-307" fmla="*/ 968706 w 4334472"/>
              <a:gd name="connsiteY2-308" fmla="*/ 7683546 h 8577057"/>
              <a:gd name="connsiteX3-309" fmla="*/ 0 w 4334472"/>
              <a:gd name="connsiteY3-310" fmla="*/ 7561263 h 8577057"/>
              <a:gd name="connsiteX4-311" fmla="*/ 0 w 4334472"/>
              <a:gd name="connsiteY4-312" fmla="*/ 0 h 8577057"/>
              <a:gd name="connsiteX0-313" fmla="*/ 0 w 4334472"/>
              <a:gd name="connsiteY0-314" fmla="*/ 0 h 8178692"/>
              <a:gd name="connsiteX1-315" fmla="*/ 4271963 w 4334472"/>
              <a:gd name="connsiteY1-316" fmla="*/ 0 h 8178692"/>
              <a:gd name="connsiteX2-317" fmla="*/ 968706 w 4334472"/>
              <a:gd name="connsiteY2-318" fmla="*/ 7683546 h 8178692"/>
              <a:gd name="connsiteX3-319" fmla="*/ 0 w 4334472"/>
              <a:gd name="connsiteY3-320" fmla="*/ 7561263 h 8178692"/>
              <a:gd name="connsiteX4-321" fmla="*/ 0 w 4334472"/>
              <a:gd name="connsiteY4-322" fmla="*/ 0 h 8178692"/>
              <a:gd name="connsiteX0-323" fmla="*/ 0 w 4334472"/>
              <a:gd name="connsiteY0-324" fmla="*/ 0 h 7697730"/>
              <a:gd name="connsiteX1-325" fmla="*/ 4271963 w 4334472"/>
              <a:gd name="connsiteY1-326" fmla="*/ 0 h 7697730"/>
              <a:gd name="connsiteX2-327" fmla="*/ 968706 w 4334472"/>
              <a:gd name="connsiteY2-328" fmla="*/ 7683546 h 7697730"/>
              <a:gd name="connsiteX3-329" fmla="*/ 0 w 4334472"/>
              <a:gd name="connsiteY3-330" fmla="*/ 7561263 h 7697730"/>
              <a:gd name="connsiteX4-331" fmla="*/ 0 w 4334472"/>
              <a:gd name="connsiteY4-332" fmla="*/ 0 h 7697730"/>
              <a:gd name="connsiteX0-333" fmla="*/ 0 w 4334472"/>
              <a:gd name="connsiteY0-334" fmla="*/ 0 h 7720869"/>
              <a:gd name="connsiteX1-335" fmla="*/ 4271963 w 4334472"/>
              <a:gd name="connsiteY1-336" fmla="*/ 0 h 7720869"/>
              <a:gd name="connsiteX2-337" fmla="*/ 968706 w 4334472"/>
              <a:gd name="connsiteY2-338" fmla="*/ 7683546 h 7720869"/>
              <a:gd name="connsiteX3-339" fmla="*/ 0 w 4334472"/>
              <a:gd name="connsiteY3-340" fmla="*/ 7684092 h 7720869"/>
              <a:gd name="connsiteX4-341" fmla="*/ 0 w 4334472"/>
              <a:gd name="connsiteY4-342" fmla="*/ 0 h 7720869"/>
              <a:gd name="connsiteX0-343" fmla="*/ 0 w 4334472"/>
              <a:gd name="connsiteY0-344" fmla="*/ 0 h 7684092"/>
              <a:gd name="connsiteX1-345" fmla="*/ 4271963 w 4334472"/>
              <a:gd name="connsiteY1-346" fmla="*/ 0 h 7684092"/>
              <a:gd name="connsiteX2-347" fmla="*/ 968706 w 4334472"/>
              <a:gd name="connsiteY2-348" fmla="*/ 7683546 h 7684092"/>
              <a:gd name="connsiteX3-349" fmla="*/ 0 w 4334472"/>
              <a:gd name="connsiteY3-350" fmla="*/ 7684092 h 7684092"/>
              <a:gd name="connsiteX4-351" fmla="*/ 0 w 4334472"/>
              <a:gd name="connsiteY4-352" fmla="*/ 0 h 7684092"/>
              <a:gd name="connsiteX0-353" fmla="*/ 0 w 4341195"/>
              <a:gd name="connsiteY0-354" fmla="*/ 0 h 7684092"/>
              <a:gd name="connsiteX1-355" fmla="*/ 4271963 w 4341195"/>
              <a:gd name="connsiteY1-356" fmla="*/ 0 h 7684092"/>
              <a:gd name="connsiteX2-357" fmla="*/ 1009649 w 4341195"/>
              <a:gd name="connsiteY2-358" fmla="*/ 7437886 h 7684092"/>
              <a:gd name="connsiteX3-359" fmla="*/ 0 w 4341195"/>
              <a:gd name="connsiteY3-360" fmla="*/ 7684092 h 7684092"/>
              <a:gd name="connsiteX4-361" fmla="*/ 0 w 4341195"/>
              <a:gd name="connsiteY4-362" fmla="*/ 0 h 7684092"/>
              <a:gd name="connsiteX0-363" fmla="*/ 0 w 4529095"/>
              <a:gd name="connsiteY0-364" fmla="*/ 0 h 7684092"/>
              <a:gd name="connsiteX1-365" fmla="*/ 4490327 w 4529095"/>
              <a:gd name="connsiteY1-366" fmla="*/ 0 h 7684092"/>
              <a:gd name="connsiteX2-367" fmla="*/ 1009649 w 4529095"/>
              <a:gd name="connsiteY2-368" fmla="*/ 7437886 h 7684092"/>
              <a:gd name="connsiteX3-369" fmla="*/ 0 w 4529095"/>
              <a:gd name="connsiteY3-370" fmla="*/ 7684092 h 7684092"/>
              <a:gd name="connsiteX4-371" fmla="*/ 0 w 4529095"/>
              <a:gd name="connsiteY4-372" fmla="*/ 0 h 7684092"/>
              <a:gd name="connsiteX0-373" fmla="*/ 0 w 4555833"/>
              <a:gd name="connsiteY0-374" fmla="*/ 0 h 7684092"/>
              <a:gd name="connsiteX1-375" fmla="*/ 4490327 w 4555833"/>
              <a:gd name="connsiteY1-376" fmla="*/ 0 h 7684092"/>
              <a:gd name="connsiteX2-377" fmla="*/ 1009649 w 4555833"/>
              <a:gd name="connsiteY2-378" fmla="*/ 7437886 h 7684092"/>
              <a:gd name="connsiteX3-379" fmla="*/ 0 w 4555833"/>
              <a:gd name="connsiteY3-380" fmla="*/ 7684092 h 7684092"/>
              <a:gd name="connsiteX4-381" fmla="*/ 0 w 4555833"/>
              <a:gd name="connsiteY4-382" fmla="*/ 0 h 7684092"/>
              <a:gd name="connsiteX0-383" fmla="*/ 0 w 4555833"/>
              <a:gd name="connsiteY0-384" fmla="*/ 0 h 7684092"/>
              <a:gd name="connsiteX1-385" fmla="*/ 4490327 w 4555833"/>
              <a:gd name="connsiteY1-386" fmla="*/ 0 h 7684092"/>
              <a:gd name="connsiteX2-387" fmla="*/ 1009649 w 4555833"/>
              <a:gd name="connsiteY2-388" fmla="*/ 7437886 h 7684092"/>
              <a:gd name="connsiteX3-389" fmla="*/ 796089 w 4555833"/>
              <a:gd name="connsiteY3-390" fmla="*/ 7519916 h 7684092"/>
              <a:gd name="connsiteX4-391" fmla="*/ 0 w 4555833"/>
              <a:gd name="connsiteY4-392" fmla="*/ 7684092 h 7684092"/>
              <a:gd name="connsiteX5-393" fmla="*/ 0 w 4555833"/>
              <a:gd name="connsiteY5-394" fmla="*/ 0 h 7684092"/>
              <a:gd name="connsiteX0-395" fmla="*/ 0 w 4527278"/>
              <a:gd name="connsiteY0-396" fmla="*/ 0 h 7684092"/>
              <a:gd name="connsiteX1-397" fmla="*/ 4490327 w 4527278"/>
              <a:gd name="connsiteY1-398" fmla="*/ 0 h 7684092"/>
              <a:gd name="connsiteX2-399" fmla="*/ 791285 w 4527278"/>
              <a:gd name="connsiteY2-400" fmla="*/ 7301409 h 7684092"/>
              <a:gd name="connsiteX3-401" fmla="*/ 796089 w 4527278"/>
              <a:gd name="connsiteY3-402" fmla="*/ 7519916 h 7684092"/>
              <a:gd name="connsiteX4-403" fmla="*/ 0 w 4527278"/>
              <a:gd name="connsiteY4-404" fmla="*/ 7684092 h 7684092"/>
              <a:gd name="connsiteX5-405" fmla="*/ 0 w 4527278"/>
              <a:gd name="connsiteY5-406" fmla="*/ 0 h 7684092"/>
              <a:gd name="connsiteX0-407" fmla="*/ 0 w 4562132"/>
              <a:gd name="connsiteY0-408" fmla="*/ 0 h 7684092"/>
              <a:gd name="connsiteX1-409" fmla="*/ 4490327 w 4562132"/>
              <a:gd name="connsiteY1-410" fmla="*/ 0 h 7684092"/>
              <a:gd name="connsiteX2-411" fmla="*/ 791285 w 4562132"/>
              <a:gd name="connsiteY2-412" fmla="*/ 7301409 h 7684092"/>
              <a:gd name="connsiteX3-413" fmla="*/ 796089 w 4562132"/>
              <a:gd name="connsiteY3-414" fmla="*/ 7519916 h 7684092"/>
              <a:gd name="connsiteX4-415" fmla="*/ 0 w 4562132"/>
              <a:gd name="connsiteY4-416" fmla="*/ 7684092 h 7684092"/>
              <a:gd name="connsiteX5-417" fmla="*/ 0 w 4562132"/>
              <a:gd name="connsiteY5-418" fmla="*/ 0 h 7684092"/>
              <a:gd name="connsiteX0-419" fmla="*/ 0 w 4562132"/>
              <a:gd name="connsiteY0-420" fmla="*/ 0 h 8447626"/>
              <a:gd name="connsiteX1-421" fmla="*/ 4490327 w 4562132"/>
              <a:gd name="connsiteY1-422" fmla="*/ 0 h 8447626"/>
              <a:gd name="connsiteX2-423" fmla="*/ 791285 w 4562132"/>
              <a:gd name="connsiteY2-424" fmla="*/ 7301409 h 8447626"/>
              <a:gd name="connsiteX3-425" fmla="*/ 0 w 4562132"/>
              <a:gd name="connsiteY3-426" fmla="*/ 7684092 h 8447626"/>
              <a:gd name="connsiteX4-427" fmla="*/ 0 w 4562132"/>
              <a:gd name="connsiteY4-428" fmla="*/ 0 h 8447626"/>
              <a:gd name="connsiteX0-429" fmla="*/ 0 w 4562132"/>
              <a:gd name="connsiteY0-430" fmla="*/ 0 h 8218587"/>
              <a:gd name="connsiteX1-431" fmla="*/ 4490327 w 4562132"/>
              <a:gd name="connsiteY1-432" fmla="*/ 0 h 8218587"/>
              <a:gd name="connsiteX2-433" fmla="*/ 791285 w 4562132"/>
              <a:gd name="connsiteY2-434" fmla="*/ 7301409 h 8218587"/>
              <a:gd name="connsiteX3-435" fmla="*/ 27296 w 4562132"/>
              <a:gd name="connsiteY3-436" fmla="*/ 7261011 h 8218587"/>
              <a:gd name="connsiteX4-437" fmla="*/ 0 w 4562132"/>
              <a:gd name="connsiteY4-438" fmla="*/ 0 h 8218587"/>
              <a:gd name="connsiteX0-439" fmla="*/ 0 w 4562132"/>
              <a:gd name="connsiteY0-440" fmla="*/ 0 h 7869733"/>
              <a:gd name="connsiteX1-441" fmla="*/ 4490327 w 4562132"/>
              <a:gd name="connsiteY1-442" fmla="*/ 0 h 7869733"/>
              <a:gd name="connsiteX2-443" fmla="*/ 791285 w 4562132"/>
              <a:gd name="connsiteY2-444" fmla="*/ 7301409 h 7869733"/>
              <a:gd name="connsiteX3-445" fmla="*/ 27296 w 4562132"/>
              <a:gd name="connsiteY3-446" fmla="*/ 7261011 h 7869733"/>
              <a:gd name="connsiteX4-447" fmla="*/ 0 w 4562132"/>
              <a:gd name="connsiteY4-448" fmla="*/ 0 h 7869733"/>
              <a:gd name="connsiteX0-449" fmla="*/ 0 w 4562132"/>
              <a:gd name="connsiteY0-450" fmla="*/ 0 h 7301409"/>
              <a:gd name="connsiteX1-451" fmla="*/ 4490327 w 4562132"/>
              <a:gd name="connsiteY1-452" fmla="*/ 0 h 7301409"/>
              <a:gd name="connsiteX2-453" fmla="*/ 791285 w 4562132"/>
              <a:gd name="connsiteY2-454" fmla="*/ 7301409 h 7301409"/>
              <a:gd name="connsiteX3-455" fmla="*/ 27296 w 4562132"/>
              <a:gd name="connsiteY3-456" fmla="*/ 7261011 h 7301409"/>
              <a:gd name="connsiteX4-457" fmla="*/ 0 w 4562132"/>
              <a:gd name="connsiteY4-458" fmla="*/ 0 h 7301409"/>
              <a:gd name="connsiteX0-459" fmla="*/ 0 w 4562132"/>
              <a:gd name="connsiteY0-460" fmla="*/ 0 h 7276759"/>
              <a:gd name="connsiteX1-461" fmla="*/ 4490327 w 4562132"/>
              <a:gd name="connsiteY1-462" fmla="*/ 0 h 7276759"/>
              <a:gd name="connsiteX2-463" fmla="*/ 791285 w 4562132"/>
              <a:gd name="connsiteY2-464" fmla="*/ 7246818 h 7276759"/>
              <a:gd name="connsiteX3-465" fmla="*/ 27296 w 4562132"/>
              <a:gd name="connsiteY3-466" fmla="*/ 7261011 h 7276759"/>
              <a:gd name="connsiteX4-467" fmla="*/ 0 w 4562132"/>
              <a:gd name="connsiteY4-468" fmla="*/ 0 h 7276759"/>
              <a:gd name="connsiteX0-469" fmla="*/ 0 w 4564162"/>
              <a:gd name="connsiteY0-470" fmla="*/ 0 h 7276759"/>
              <a:gd name="connsiteX1-471" fmla="*/ 4490327 w 4564162"/>
              <a:gd name="connsiteY1-472" fmla="*/ 0 h 7276759"/>
              <a:gd name="connsiteX2-473" fmla="*/ 791285 w 4564162"/>
              <a:gd name="connsiteY2-474" fmla="*/ 7246818 h 7276759"/>
              <a:gd name="connsiteX3-475" fmla="*/ 27296 w 4564162"/>
              <a:gd name="connsiteY3-476" fmla="*/ 7261011 h 7276759"/>
              <a:gd name="connsiteX4-477" fmla="*/ 0 w 4564162"/>
              <a:gd name="connsiteY4-478" fmla="*/ 0 h 7276759"/>
              <a:gd name="connsiteX0-479" fmla="*/ 0 w 4564162"/>
              <a:gd name="connsiteY0-480" fmla="*/ 0 h 7261011"/>
              <a:gd name="connsiteX1-481" fmla="*/ 4490327 w 4564162"/>
              <a:gd name="connsiteY1-482" fmla="*/ 0 h 7261011"/>
              <a:gd name="connsiteX2-483" fmla="*/ 791285 w 4564162"/>
              <a:gd name="connsiteY2-484" fmla="*/ 7246818 h 7261011"/>
              <a:gd name="connsiteX3-485" fmla="*/ 27296 w 4564162"/>
              <a:gd name="connsiteY3-486" fmla="*/ 7261011 h 7261011"/>
              <a:gd name="connsiteX4-487" fmla="*/ 0 w 4564162"/>
              <a:gd name="connsiteY4-488" fmla="*/ 0 h 7261011"/>
              <a:gd name="connsiteX0-489" fmla="*/ 0 w 4560135"/>
              <a:gd name="connsiteY0-490" fmla="*/ 0 h 7261011"/>
              <a:gd name="connsiteX1-491" fmla="*/ 4490327 w 4560135"/>
              <a:gd name="connsiteY1-492" fmla="*/ 0 h 7261011"/>
              <a:gd name="connsiteX2-493" fmla="*/ 791285 w 4560135"/>
              <a:gd name="connsiteY2-494" fmla="*/ 7246818 h 7261011"/>
              <a:gd name="connsiteX3-495" fmla="*/ 27296 w 4560135"/>
              <a:gd name="connsiteY3-496" fmla="*/ 7261011 h 7261011"/>
              <a:gd name="connsiteX4-497" fmla="*/ 0 w 4560135"/>
              <a:gd name="connsiteY4-498" fmla="*/ 0 h 7261011"/>
              <a:gd name="connsiteX0-499" fmla="*/ 0 w 4606281"/>
              <a:gd name="connsiteY0-500" fmla="*/ 27296 h 7288307"/>
              <a:gd name="connsiteX1-501" fmla="*/ 4544918 w 4606281"/>
              <a:gd name="connsiteY1-502" fmla="*/ 0 h 7288307"/>
              <a:gd name="connsiteX2-503" fmla="*/ 791285 w 4606281"/>
              <a:gd name="connsiteY2-504" fmla="*/ 7274114 h 7288307"/>
              <a:gd name="connsiteX3-505" fmla="*/ 27296 w 4606281"/>
              <a:gd name="connsiteY3-506" fmla="*/ 7288307 h 7288307"/>
              <a:gd name="connsiteX4-507" fmla="*/ 0 w 4606281"/>
              <a:gd name="connsiteY4-508" fmla="*/ 27296 h 7288307"/>
              <a:gd name="connsiteX0-509" fmla="*/ 0 w 4572424"/>
              <a:gd name="connsiteY0-510" fmla="*/ 27296 h 7288307"/>
              <a:gd name="connsiteX1-511" fmla="*/ 4544918 w 4572424"/>
              <a:gd name="connsiteY1-512" fmla="*/ 0 h 7288307"/>
              <a:gd name="connsiteX2-513" fmla="*/ 791285 w 4572424"/>
              <a:gd name="connsiteY2-514" fmla="*/ 7274114 h 7288307"/>
              <a:gd name="connsiteX3-515" fmla="*/ 27296 w 4572424"/>
              <a:gd name="connsiteY3-516" fmla="*/ 7288307 h 7288307"/>
              <a:gd name="connsiteX4-517" fmla="*/ 0 w 4572424"/>
              <a:gd name="connsiteY4-518" fmla="*/ 27296 h 7288307"/>
              <a:gd name="connsiteX0-519" fmla="*/ 0 w 4596179"/>
              <a:gd name="connsiteY0-520" fmla="*/ 27296 h 7288307"/>
              <a:gd name="connsiteX1-521" fmla="*/ 4572214 w 4596179"/>
              <a:gd name="connsiteY1-522" fmla="*/ 0 h 7288307"/>
              <a:gd name="connsiteX2-523" fmla="*/ 791285 w 4596179"/>
              <a:gd name="connsiteY2-524" fmla="*/ 7274114 h 7288307"/>
              <a:gd name="connsiteX3-525" fmla="*/ 27296 w 4596179"/>
              <a:gd name="connsiteY3-526" fmla="*/ 7288307 h 7288307"/>
              <a:gd name="connsiteX4-527" fmla="*/ 0 w 4596179"/>
              <a:gd name="connsiteY4-528" fmla="*/ 27296 h 7288307"/>
              <a:gd name="connsiteX0-529" fmla="*/ 0 w 4572214"/>
              <a:gd name="connsiteY0-530" fmla="*/ 27296 h 7288307"/>
              <a:gd name="connsiteX1-531" fmla="*/ 4572214 w 4572214"/>
              <a:gd name="connsiteY1-532" fmla="*/ 0 h 7288307"/>
              <a:gd name="connsiteX2-533" fmla="*/ 791285 w 4572214"/>
              <a:gd name="connsiteY2-534" fmla="*/ 7274114 h 7288307"/>
              <a:gd name="connsiteX3-535" fmla="*/ 27296 w 4572214"/>
              <a:gd name="connsiteY3-536" fmla="*/ 7288307 h 7288307"/>
              <a:gd name="connsiteX4-537" fmla="*/ 0 w 4572214"/>
              <a:gd name="connsiteY4-538" fmla="*/ 27296 h 7288307"/>
              <a:gd name="connsiteX0-539" fmla="*/ 0 w 4572214"/>
              <a:gd name="connsiteY0-540" fmla="*/ 27296 h 7301410"/>
              <a:gd name="connsiteX1-541" fmla="*/ 4572214 w 4572214"/>
              <a:gd name="connsiteY1-542" fmla="*/ 0 h 7301410"/>
              <a:gd name="connsiteX2-543" fmla="*/ 791285 w 4572214"/>
              <a:gd name="connsiteY2-544" fmla="*/ 7301410 h 7301410"/>
              <a:gd name="connsiteX3-545" fmla="*/ 27296 w 4572214"/>
              <a:gd name="connsiteY3-546" fmla="*/ 7288307 h 7301410"/>
              <a:gd name="connsiteX4-547" fmla="*/ 0 w 4572214"/>
              <a:gd name="connsiteY4-548" fmla="*/ 27296 h 7301410"/>
              <a:gd name="connsiteX0-549" fmla="*/ 0 w 4572214"/>
              <a:gd name="connsiteY0-550" fmla="*/ 27296 h 7836370"/>
              <a:gd name="connsiteX1-551" fmla="*/ 4572214 w 4572214"/>
              <a:gd name="connsiteY1-552" fmla="*/ 0 h 7836370"/>
              <a:gd name="connsiteX2-553" fmla="*/ 791285 w 4572214"/>
              <a:gd name="connsiteY2-554" fmla="*/ 7301410 h 7836370"/>
              <a:gd name="connsiteX3-555" fmla="*/ 423051 w 4572214"/>
              <a:gd name="connsiteY3-556" fmla="*/ 7282186 h 7836370"/>
              <a:gd name="connsiteX4-557" fmla="*/ 27296 w 4572214"/>
              <a:gd name="connsiteY4-558" fmla="*/ 7288307 h 7836370"/>
              <a:gd name="connsiteX5-559" fmla="*/ 0 w 4572214"/>
              <a:gd name="connsiteY5-560" fmla="*/ 27296 h 7836370"/>
              <a:gd name="connsiteX0-561" fmla="*/ 0 w 4572214"/>
              <a:gd name="connsiteY0-562" fmla="*/ 27296 h 8205041"/>
              <a:gd name="connsiteX1-563" fmla="*/ 4572214 w 4572214"/>
              <a:gd name="connsiteY1-564" fmla="*/ 0 h 8205041"/>
              <a:gd name="connsiteX2-565" fmla="*/ 791285 w 4572214"/>
              <a:gd name="connsiteY2-566" fmla="*/ 7301410 h 8205041"/>
              <a:gd name="connsiteX3-567" fmla="*/ 27296 w 4572214"/>
              <a:gd name="connsiteY3-568" fmla="*/ 7288307 h 8205041"/>
              <a:gd name="connsiteX4-569" fmla="*/ 0 w 4572214"/>
              <a:gd name="connsiteY4-570" fmla="*/ 27296 h 8205041"/>
              <a:gd name="connsiteX0-571" fmla="*/ 166511 w 4738725"/>
              <a:gd name="connsiteY0-572" fmla="*/ 27296 h 7834048"/>
              <a:gd name="connsiteX1-573" fmla="*/ 4738725 w 4738725"/>
              <a:gd name="connsiteY1-574" fmla="*/ 0 h 7834048"/>
              <a:gd name="connsiteX2-575" fmla="*/ 957796 w 4738725"/>
              <a:gd name="connsiteY2-576" fmla="*/ 7301410 h 7834048"/>
              <a:gd name="connsiteX3-577" fmla="*/ 193807 w 4738725"/>
              <a:gd name="connsiteY3-578" fmla="*/ 7288307 h 7834048"/>
              <a:gd name="connsiteX4-579" fmla="*/ 166511 w 4738725"/>
              <a:gd name="connsiteY4-580" fmla="*/ 27296 h 7834048"/>
              <a:gd name="connsiteX0-581" fmla="*/ 0 w 4572214"/>
              <a:gd name="connsiteY0-582" fmla="*/ 27296 h 7301410"/>
              <a:gd name="connsiteX1-583" fmla="*/ 4572214 w 4572214"/>
              <a:gd name="connsiteY1-584" fmla="*/ 0 h 7301410"/>
              <a:gd name="connsiteX2-585" fmla="*/ 791285 w 4572214"/>
              <a:gd name="connsiteY2-586" fmla="*/ 7301410 h 7301410"/>
              <a:gd name="connsiteX3-587" fmla="*/ 27296 w 4572214"/>
              <a:gd name="connsiteY3-588" fmla="*/ 7288307 h 7301410"/>
              <a:gd name="connsiteX4-589" fmla="*/ 0 w 4572214"/>
              <a:gd name="connsiteY4-590" fmla="*/ 27296 h 7301410"/>
              <a:gd name="connsiteX0-591" fmla="*/ 0 w 4612674"/>
              <a:gd name="connsiteY0-592" fmla="*/ 27296 h 7301410"/>
              <a:gd name="connsiteX1-593" fmla="*/ 4572214 w 4612674"/>
              <a:gd name="connsiteY1-594" fmla="*/ 0 h 7301410"/>
              <a:gd name="connsiteX2-595" fmla="*/ 791285 w 4612674"/>
              <a:gd name="connsiteY2-596" fmla="*/ 7301410 h 7301410"/>
              <a:gd name="connsiteX3-597" fmla="*/ 27296 w 4612674"/>
              <a:gd name="connsiteY3-598" fmla="*/ 7288307 h 7301410"/>
              <a:gd name="connsiteX4-599" fmla="*/ 0 w 4612674"/>
              <a:gd name="connsiteY4-600" fmla="*/ 27296 h 7301410"/>
              <a:gd name="connsiteX0-601" fmla="*/ 0 w 4619598"/>
              <a:gd name="connsiteY0-602" fmla="*/ 27296 h 7301410"/>
              <a:gd name="connsiteX1-603" fmla="*/ 4572214 w 4619598"/>
              <a:gd name="connsiteY1-604" fmla="*/ 0 h 7301410"/>
              <a:gd name="connsiteX2-605" fmla="*/ 791285 w 4619598"/>
              <a:gd name="connsiteY2-606" fmla="*/ 7301410 h 7301410"/>
              <a:gd name="connsiteX3-607" fmla="*/ 27296 w 4619598"/>
              <a:gd name="connsiteY3-608" fmla="*/ 7288307 h 7301410"/>
              <a:gd name="connsiteX4-609" fmla="*/ 0 w 4619598"/>
              <a:gd name="connsiteY4-610" fmla="*/ 27296 h 730141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19598" h="7301410">
                <a:moveTo>
                  <a:pt x="0" y="27296"/>
                </a:moveTo>
                <a:lnTo>
                  <a:pt x="4572214" y="0"/>
                </a:lnTo>
                <a:cubicBezTo>
                  <a:pt x="4590048" y="1335146"/>
                  <a:pt x="5274517" y="5917236"/>
                  <a:pt x="791285" y="7301410"/>
                </a:cubicBezTo>
                <a:lnTo>
                  <a:pt x="27296" y="7288307"/>
                </a:lnTo>
                <a:lnTo>
                  <a:pt x="0" y="27296"/>
                </a:lnTo>
                <a:close/>
              </a:path>
            </a:pathLst>
          </a:custGeom>
          <a:solidFill>
            <a:srgbClr val="1875B0">
              <a:alpha val="25000"/>
            </a:srgbClr>
          </a:solidFill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835000" y="1440002"/>
            <a:ext cx="3586104" cy="880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50" b="1">
                <a:solidFill>
                  <a:srgbClr val="1875B0"/>
                </a:solidFill>
              </a:defRPr>
            </a:lvl1pPr>
            <a:lvl2pPr marL="257175" indent="0">
              <a:buNone/>
              <a:defRPr b="1">
                <a:solidFill>
                  <a:srgbClr val="29A0C4"/>
                </a:solidFill>
              </a:defRPr>
            </a:lvl2pPr>
            <a:lvl3pPr marL="514350" indent="0">
              <a:buNone/>
              <a:defRPr b="1">
                <a:solidFill>
                  <a:srgbClr val="29A0C4"/>
                </a:solidFill>
              </a:defRPr>
            </a:lvl3pPr>
            <a:lvl4pPr marL="771525" indent="0">
              <a:buNone/>
              <a:defRPr b="1">
                <a:solidFill>
                  <a:srgbClr val="29A0C4"/>
                </a:solidFill>
              </a:defRPr>
            </a:lvl4pPr>
            <a:lvl5pPr marL="1028700" indent="0">
              <a:buNone/>
              <a:defRPr b="1">
                <a:solidFill>
                  <a:srgbClr val="29A0C4"/>
                </a:solidFill>
              </a:defRPr>
            </a:lvl5pPr>
          </a:lstStyle>
          <a:p>
            <a:pPr lvl="0"/>
            <a:r>
              <a:rPr lang="de-DE" dirty="0"/>
              <a:t>Agenda</a:t>
            </a:r>
          </a:p>
          <a:p>
            <a:pPr lvl="0"/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835001" y="2687487"/>
            <a:ext cx="357236" cy="558048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340"/>
              </a:spcBef>
              <a:spcAft>
                <a:spcPts val="790"/>
              </a:spcAft>
              <a:buNone/>
              <a:defRPr sz="1800" b="1">
                <a:solidFill>
                  <a:srgbClr val="1875B0"/>
                </a:solidFill>
              </a:defRPr>
            </a:lvl1pPr>
            <a:lvl2pPr marL="257175" indent="0">
              <a:buNone/>
              <a:defRPr>
                <a:solidFill>
                  <a:srgbClr val="29A0C4"/>
                </a:solidFill>
              </a:defRPr>
            </a:lvl2pPr>
            <a:lvl3pPr marL="514350" indent="0">
              <a:buNone/>
              <a:defRPr>
                <a:solidFill>
                  <a:srgbClr val="29A0C4"/>
                </a:solidFill>
              </a:defRPr>
            </a:lvl3pPr>
            <a:lvl4pPr marL="771525" indent="0">
              <a:buNone/>
              <a:defRPr>
                <a:solidFill>
                  <a:srgbClr val="29A0C4"/>
                </a:solidFill>
              </a:defRPr>
            </a:lvl4pPr>
            <a:lvl5pPr marL="1028700" indent="0">
              <a:buNone/>
              <a:defRPr>
                <a:solidFill>
                  <a:srgbClr val="29A0C4"/>
                </a:solidFill>
              </a:defRPr>
            </a:lvl5pPr>
          </a:lstStyle>
          <a:p>
            <a:pPr lvl="0"/>
            <a:r>
              <a:rPr lang="de-DE" dirty="0"/>
              <a:t>01</a:t>
            </a:r>
          </a:p>
          <a:p>
            <a:pPr lvl="0"/>
            <a:r>
              <a:rPr lang="de-DE" dirty="0"/>
              <a:t>02</a:t>
            </a:r>
          </a:p>
          <a:p>
            <a:pPr lvl="0"/>
            <a:r>
              <a:rPr lang="de-DE" dirty="0"/>
              <a:t>03</a:t>
            </a:r>
          </a:p>
          <a:p>
            <a:pPr lvl="0"/>
            <a:r>
              <a:rPr lang="de-DE" dirty="0"/>
              <a:t>04</a:t>
            </a:r>
          </a:p>
          <a:p>
            <a:pPr lvl="0"/>
            <a:r>
              <a:rPr lang="de-DE" dirty="0"/>
              <a:t>05</a:t>
            </a:r>
          </a:p>
          <a:p>
            <a:pPr lvl="0"/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3341772" y="2687489"/>
            <a:ext cx="3086101" cy="5580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40"/>
              </a:spcBef>
              <a:spcAft>
                <a:spcPts val="790"/>
              </a:spcAft>
              <a:buNone/>
              <a:defRPr sz="1800" b="0"/>
            </a:lvl1pPr>
            <a:lvl2pPr marL="257175" indent="0">
              <a:buNone/>
              <a:defRPr sz="1125"/>
            </a:lvl2pPr>
            <a:lvl3pPr marL="514350" indent="0">
              <a:buNone/>
              <a:defRPr sz="1125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</a:lstStyle>
          <a:p>
            <a:pPr lvl="0"/>
            <a:r>
              <a:rPr lang="de-DE" dirty="0"/>
              <a:t>Punkt 1</a:t>
            </a:r>
          </a:p>
          <a:p>
            <a:pPr lvl="0"/>
            <a:r>
              <a:rPr lang="de-DE" dirty="0"/>
              <a:t>Punkt 2</a:t>
            </a:r>
          </a:p>
          <a:p>
            <a:pPr lvl="0"/>
            <a:r>
              <a:rPr lang="de-DE" dirty="0"/>
              <a:t>Punkt 3</a:t>
            </a:r>
          </a:p>
          <a:p>
            <a:pPr lvl="0"/>
            <a:r>
              <a:rPr lang="de-DE" dirty="0"/>
              <a:t>Punkt 4</a:t>
            </a:r>
          </a:p>
          <a:p>
            <a:pPr lvl="0"/>
            <a:r>
              <a:rPr lang="de-DE" dirty="0"/>
              <a:t>Punkt 5</a:t>
            </a:r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4"/>
          </p:nvPr>
        </p:nvSpPr>
        <p:spPr>
          <a:xfrm>
            <a:off x="-66675" y="-1323791"/>
            <a:ext cx="2171168" cy="10720300"/>
          </a:xfrm>
          <a:custGeom>
            <a:avLst/>
            <a:gdLst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4271963 w 4271963"/>
              <a:gd name="connsiteY2" fmla="*/ 7561263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-1" fmla="*/ 0 w 4271963"/>
              <a:gd name="connsiteY0-2" fmla="*/ 0 h 7561263"/>
              <a:gd name="connsiteX1-3" fmla="*/ 4271963 w 4271963"/>
              <a:gd name="connsiteY1-4" fmla="*/ 0 h 7561263"/>
              <a:gd name="connsiteX2-5" fmla="*/ 3180142 w 4271963"/>
              <a:gd name="connsiteY2-6" fmla="*/ 5937179 h 7561263"/>
              <a:gd name="connsiteX3-7" fmla="*/ 0 w 4271963"/>
              <a:gd name="connsiteY3-8" fmla="*/ 7561263 h 7561263"/>
              <a:gd name="connsiteX4-9" fmla="*/ 0 w 4271963"/>
              <a:gd name="connsiteY4-10" fmla="*/ 0 h 7561263"/>
              <a:gd name="connsiteX0-11" fmla="*/ 0 w 4271963"/>
              <a:gd name="connsiteY0-12" fmla="*/ 0 h 7561263"/>
              <a:gd name="connsiteX1-13" fmla="*/ 4271963 w 4271963"/>
              <a:gd name="connsiteY1-14" fmla="*/ 0 h 7561263"/>
              <a:gd name="connsiteX2-15" fmla="*/ 3180142 w 4271963"/>
              <a:gd name="connsiteY2-16" fmla="*/ 5937179 h 7561263"/>
              <a:gd name="connsiteX3-17" fmla="*/ 0 w 4271963"/>
              <a:gd name="connsiteY3-18" fmla="*/ 7561263 h 7561263"/>
              <a:gd name="connsiteX4-19" fmla="*/ 0 w 4271963"/>
              <a:gd name="connsiteY4-20" fmla="*/ 0 h 7561263"/>
              <a:gd name="connsiteX0-21" fmla="*/ 0 w 4271963"/>
              <a:gd name="connsiteY0-22" fmla="*/ 0 h 7561263"/>
              <a:gd name="connsiteX1-23" fmla="*/ 4271963 w 4271963"/>
              <a:gd name="connsiteY1-24" fmla="*/ 0 h 7561263"/>
              <a:gd name="connsiteX2-25" fmla="*/ 3180142 w 4271963"/>
              <a:gd name="connsiteY2-26" fmla="*/ 5937179 h 7561263"/>
              <a:gd name="connsiteX3-27" fmla="*/ 0 w 4271963"/>
              <a:gd name="connsiteY3-28" fmla="*/ 7561263 h 7561263"/>
              <a:gd name="connsiteX4-29" fmla="*/ 0 w 4271963"/>
              <a:gd name="connsiteY4-30" fmla="*/ 0 h 7561263"/>
              <a:gd name="connsiteX0-31" fmla="*/ 0 w 4271963"/>
              <a:gd name="connsiteY0-32" fmla="*/ 0 h 8131602"/>
              <a:gd name="connsiteX1-33" fmla="*/ 4271963 w 4271963"/>
              <a:gd name="connsiteY1-34" fmla="*/ 0 h 8131602"/>
              <a:gd name="connsiteX2-35" fmla="*/ 3180142 w 4271963"/>
              <a:gd name="connsiteY2-36" fmla="*/ 5937179 h 8131602"/>
              <a:gd name="connsiteX3-37" fmla="*/ 381853 w 4271963"/>
              <a:gd name="connsiteY3-38" fmla="*/ 7410592 h 8131602"/>
              <a:gd name="connsiteX4-39" fmla="*/ 0 w 4271963"/>
              <a:gd name="connsiteY4-40" fmla="*/ 7561263 h 8131602"/>
              <a:gd name="connsiteX5" fmla="*/ 0 w 4271963"/>
              <a:gd name="connsiteY5" fmla="*/ 0 h 8131602"/>
              <a:gd name="connsiteX0-41" fmla="*/ 0 w 4272887"/>
              <a:gd name="connsiteY0-42" fmla="*/ 0 h 8131602"/>
              <a:gd name="connsiteX1-43" fmla="*/ 4271963 w 4272887"/>
              <a:gd name="connsiteY1-44" fmla="*/ 0 h 8131602"/>
              <a:gd name="connsiteX2-45" fmla="*/ 381853 w 4272887"/>
              <a:gd name="connsiteY2-46" fmla="*/ 7410592 h 8131602"/>
              <a:gd name="connsiteX3-47" fmla="*/ 0 w 4272887"/>
              <a:gd name="connsiteY3-48" fmla="*/ 7561263 h 8131602"/>
              <a:gd name="connsiteX4-49" fmla="*/ 0 w 4272887"/>
              <a:gd name="connsiteY4-50" fmla="*/ 0 h 8131602"/>
              <a:gd name="connsiteX0-51" fmla="*/ 0 w 4305583"/>
              <a:gd name="connsiteY0-52" fmla="*/ 0 h 8131602"/>
              <a:gd name="connsiteX1-53" fmla="*/ 4271963 w 4305583"/>
              <a:gd name="connsiteY1-54" fmla="*/ 0 h 8131602"/>
              <a:gd name="connsiteX2-55" fmla="*/ 1910402 w 4305583"/>
              <a:gd name="connsiteY2-56" fmla="*/ 4899403 h 8131602"/>
              <a:gd name="connsiteX3-57" fmla="*/ 381853 w 4305583"/>
              <a:gd name="connsiteY3-58" fmla="*/ 7410592 h 8131602"/>
              <a:gd name="connsiteX4-59" fmla="*/ 0 w 4305583"/>
              <a:gd name="connsiteY4-60" fmla="*/ 7561263 h 8131602"/>
              <a:gd name="connsiteX5-61" fmla="*/ 0 w 4305583"/>
              <a:gd name="connsiteY5-62" fmla="*/ 0 h 8131602"/>
              <a:gd name="connsiteX0-63" fmla="*/ 0 w 4357556"/>
              <a:gd name="connsiteY0-64" fmla="*/ 0 h 8131602"/>
              <a:gd name="connsiteX1-65" fmla="*/ 4271963 w 4357556"/>
              <a:gd name="connsiteY1-66" fmla="*/ 0 h 8131602"/>
              <a:gd name="connsiteX2-67" fmla="*/ 3316121 w 4357556"/>
              <a:gd name="connsiteY2-68" fmla="*/ 5636382 h 8131602"/>
              <a:gd name="connsiteX3-69" fmla="*/ 381853 w 4357556"/>
              <a:gd name="connsiteY3-70" fmla="*/ 7410592 h 8131602"/>
              <a:gd name="connsiteX4-71" fmla="*/ 0 w 4357556"/>
              <a:gd name="connsiteY4-72" fmla="*/ 7561263 h 8131602"/>
              <a:gd name="connsiteX5-73" fmla="*/ 0 w 4357556"/>
              <a:gd name="connsiteY5-74" fmla="*/ 0 h 8131602"/>
              <a:gd name="connsiteX0-75" fmla="*/ 0 w 4384840"/>
              <a:gd name="connsiteY0-76" fmla="*/ 0 h 8131602"/>
              <a:gd name="connsiteX1-77" fmla="*/ 4271963 w 4384840"/>
              <a:gd name="connsiteY1-78" fmla="*/ 0 h 8131602"/>
              <a:gd name="connsiteX2-79" fmla="*/ 3316121 w 4384840"/>
              <a:gd name="connsiteY2-80" fmla="*/ 5636382 h 8131602"/>
              <a:gd name="connsiteX3-81" fmla="*/ 381853 w 4384840"/>
              <a:gd name="connsiteY3-82" fmla="*/ 7410592 h 8131602"/>
              <a:gd name="connsiteX4-83" fmla="*/ 0 w 4384840"/>
              <a:gd name="connsiteY4-84" fmla="*/ 7561263 h 8131602"/>
              <a:gd name="connsiteX5-85" fmla="*/ 0 w 4384840"/>
              <a:gd name="connsiteY5-86" fmla="*/ 0 h 8131602"/>
              <a:gd name="connsiteX0-87" fmla="*/ 0 w 4384840"/>
              <a:gd name="connsiteY0-88" fmla="*/ 0 h 8131602"/>
              <a:gd name="connsiteX1-89" fmla="*/ 4271963 w 4384840"/>
              <a:gd name="connsiteY1-90" fmla="*/ 0 h 8131602"/>
              <a:gd name="connsiteX2-91" fmla="*/ 3316121 w 4384840"/>
              <a:gd name="connsiteY2-92" fmla="*/ 5636382 h 8131602"/>
              <a:gd name="connsiteX3-93" fmla="*/ 381853 w 4384840"/>
              <a:gd name="connsiteY3-94" fmla="*/ 7410592 h 8131602"/>
              <a:gd name="connsiteX4-95" fmla="*/ 0 w 4384840"/>
              <a:gd name="connsiteY4-96" fmla="*/ 7561263 h 8131602"/>
              <a:gd name="connsiteX5-97" fmla="*/ 0 w 4384840"/>
              <a:gd name="connsiteY5-98" fmla="*/ 0 h 8131602"/>
              <a:gd name="connsiteX0-99" fmla="*/ 0 w 4384840"/>
              <a:gd name="connsiteY0-100" fmla="*/ 0 h 8183881"/>
              <a:gd name="connsiteX1-101" fmla="*/ 4271963 w 4384840"/>
              <a:gd name="connsiteY1-102" fmla="*/ 0 h 8183881"/>
              <a:gd name="connsiteX2-103" fmla="*/ 3316121 w 4384840"/>
              <a:gd name="connsiteY2-104" fmla="*/ 5636382 h 8183881"/>
              <a:gd name="connsiteX3-105" fmla="*/ 518330 w 4384840"/>
              <a:gd name="connsiteY3-106" fmla="*/ 7588013 h 8183881"/>
              <a:gd name="connsiteX4-107" fmla="*/ 0 w 4384840"/>
              <a:gd name="connsiteY4-108" fmla="*/ 7561263 h 8183881"/>
              <a:gd name="connsiteX5-109" fmla="*/ 0 w 4384840"/>
              <a:gd name="connsiteY5-110" fmla="*/ 0 h 8183881"/>
              <a:gd name="connsiteX0-111" fmla="*/ 0 w 4285259"/>
              <a:gd name="connsiteY0-112" fmla="*/ 0 h 8183881"/>
              <a:gd name="connsiteX1-113" fmla="*/ 4271963 w 4285259"/>
              <a:gd name="connsiteY1-114" fmla="*/ 0 h 8183881"/>
              <a:gd name="connsiteX2-115" fmla="*/ 3316121 w 4285259"/>
              <a:gd name="connsiteY2-116" fmla="*/ 5636382 h 8183881"/>
              <a:gd name="connsiteX3-117" fmla="*/ 518330 w 4285259"/>
              <a:gd name="connsiteY3-118" fmla="*/ 7588013 h 8183881"/>
              <a:gd name="connsiteX4-119" fmla="*/ 0 w 4285259"/>
              <a:gd name="connsiteY4-120" fmla="*/ 7561263 h 8183881"/>
              <a:gd name="connsiteX5-121" fmla="*/ 0 w 4285259"/>
              <a:gd name="connsiteY5-122" fmla="*/ 0 h 8183881"/>
              <a:gd name="connsiteX0-123" fmla="*/ 0 w 4285978"/>
              <a:gd name="connsiteY0-124" fmla="*/ 0 h 8183881"/>
              <a:gd name="connsiteX1-125" fmla="*/ 4271963 w 4285978"/>
              <a:gd name="connsiteY1-126" fmla="*/ 0 h 8183881"/>
              <a:gd name="connsiteX2-127" fmla="*/ 3316121 w 4285978"/>
              <a:gd name="connsiteY2-128" fmla="*/ 5636382 h 8183881"/>
              <a:gd name="connsiteX3-129" fmla="*/ 518330 w 4285978"/>
              <a:gd name="connsiteY3-130" fmla="*/ 7588013 h 8183881"/>
              <a:gd name="connsiteX4-131" fmla="*/ 0 w 4285978"/>
              <a:gd name="connsiteY4-132" fmla="*/ 7561263 h 8183881"/>
              <a:gd name="connsiteX5-133" fmla="*/ 0 w 4285978"/>
              <a:gd name="connsiteY5-134" fmla="*/ 0 h 8183881"/>
              <a:gd name="connsiteX0-135" fmla="*/ 0 w 4280290"/>
              <a:gd name="connsiteY0-136" fmla="*/ 0 h 8183881"/>
              <a:gd name="connsiteX1-137" fmla="*/ 4271963 w 4280290"/>
              <a:gd name="connsiteY1-138" fmla="*/ 0 h 8183881"/>
              <a:gd name="connsiteX2-139" fmla="*/ 3165996 w 4280290"/>
              <a:gd name="connsiteY2-140" fmla="*/ 5950280 h 8183881"/>
              <a:gd name="connsiteX3-141" fmla="*/ 518330 w 4280290"/>
              <a:gd name="connsiteY3-142" fmla="*/ 7588013 h 8183881"/>
              <a:gd name="connsiteX4-143" fmla="*/ 0 w 4280290"/>
              <a:gd name="connsiteY4-144" fmla="*/ 7561263 h 8183881"/>
              <a:gd name="connsiteX5-145" fmla="*/ 0 w 4280290"/>
              <a:gd name="connsiteY5-146" fmla="*/ 0 h 8183881"/>
              <a:gd name="connsiteX0-147" fmla="*/ 0 w 4282767"/>
              <a:gd name="connsiteY0-148" fmla="*/ 0 h 8183881"/>
              <a:gd name="connsiteX1-149" fmla="*/ 4271963 w 4282767"/>
              <a:gd name="connsiteY1-150" fmla="*/ 0 h 8183881"/>
              <a:gd name="connsiteX2-151" fmla="*/ 3247883 w 4282767"/>
              <a:gd name="connsiteY2-152" fmla="*/ 5868394 h 8183881"/>
              <a:gd name="connsiteX3-153" fmla="*/ 518330 w 4282767"/>
              <a:gd name="connsiteY3-154" fmla="*/ 7588013 h 8183881"/>
              <a:gd name="connsiteX4-155" fmla="*/ 0 w 4282767"/>
              <a:gd name="connsiteY4-156" fmla="*/ 7561263 h 8183881"/>
              <a:gd name="connsiteX5-157" fmla="*/ 0 w 4282767"/>
              <a:gd name="connsiteY5-158" fmla="*/ 0 h 8183881"/>
              <a:gd name="connsiteX0-159" fmla="*/ 0 w 4285771"/>
              <a:gd name="connsiteY0-160" fmla="*/ 0 h 8183881"/>
              <a:gd name="connsiteX1-161" fmla="*/ 4271963 w 4285771"/>
              <a:gd name="connsiteY1-162" fmla="*/ 0 h 8183881"/>
              <a:gd name="connsiteX2-163" fmla="*/ 3247883 w 4285771"/>
              <a:gd name="connsiteY2-164" fmla="*/ 5868394 h 8183881"/>
              <a:gd name="connsiteX3-165" fmla="*/ 518330 w 4285771"/>
              <a:gd name="connsiteY3-166" fmla="*/ 7588013 h 8183881"/>
              <a:gd name="connsiteX4-167" fmla="*/ 0 w 4285771"/>
              <a:gd name="connsiteY4-168" fmla="*/ 7561263 h 8183881"/>
              <a:gd name="connsiteX5-169" fmla="*/ 0 w 4285771"/>
              <a:gd name="connsiteY5-170" fmla="*/ 0 h 8183881"/>
              <a:gd name="connsiteX0-171" fmla="*/ 0 w 4285771"/>
              <a:gd name="connsiteY0-172" fmla="*/ 0 h 8183881"/>
              <a:gd name="connsiteX1-173" fmla="*/ 4271963 w 4285771"/>
              <a:gd name="connsiteY1-174" fmla="*/ 0 h 8183881"/>
              <a:gd name="connsiteX2-175" fmla="*/ 3247883 w 4285771"/>
              <a:gd name="connsiteY2-176" fmla="*/ 5868394 h 8183881"/>
              <a:gd name="connsiteX3-177" fmla="*/ 518330 w 4285771"/>
              <a:gd name="connsiteY3-178" fmla="*/ 7588013 h 8183881"/>
              <a:gd name="connsiteX4-179" fmla="*/ 0 w 4285771"/>
              <a:gd name="connsiteY4-180" fmla="*/ 7561263 h 8183881"/>
              <a:gd name="connsiteX5-181" fmla="*/ 0 w 4285771"/>
              <a:gd name="connsiteY5-182" fmla="*/ 0 h 8183881"/>
              <a:gd name="connsiteX0-183" fmla="*/ 0 w 4285771"/>
              <a:gd name="connsiteY0-184" fmla="*/ 0 h 8183881"/>
              <a:gd name="connsiteX1-185" fmla="*/ 4271963 w 4285771"/>
              <a:gd name="connsiteY1-186" fmla="*/ 0 h 8183881"/>
              <a:gd name="connsiteX2-187" fmla="*/ 3247883 w 4285771"/>
              <a:gd name="connsiteY2-188" fmla="*/ 5868394 h 8183881"/>
              <a:gd name="connsiteX3-189" fmla="*/ 518330 w 4285771"/>
              <a:gd name="connsiteY3-190" fmla="*/ 7588013 h 8183881"/>
              <a:gd name="connsiteX4-191" fmla="*/ 0 w 4285771"/>
              <a:gd name="connsiteY4-192" fmla="*/ 7561263 h 8183881"/>
              <a:gd name="connsiteX5-193" fmla="*/ 0 w 4285771"/>
              <a:gd name="connsiteY5-194" fmla="*/ 0 h 8183881"/>
              <a:gd name="connsiteX0-195" fmla="*/ 0 w 4280691"/>
              <a:gd name="connsiteY0-196" fmla="*/ 0 h 8183881"/>
              <a:gd name="connsiteX1-197" fmla="*/ 4271963 w 4280691"/>
              <a:gd name="connsiteY1-198" fmla="*/ 0 h 8183881"/>
              <a:gd name="connsiteX2-199" fmla="*/ 3247883 w 4280691"/>
              <a:gd name="connsiteY2-200" fmla="*/ 5868394 h 8183881"/>
              <a:gd name="connsiteX3-201" fmla="*/ 518330 w 4280691"/>
              <a:gd name="connsiteY3-202" fmla="*/ 7588013 h 8183881"/>
              <a:gd name="connsiteX4-203" fmla="*/ 0 w 4280691"/>
              <a:gd name="connsiteY4-204" fmla="*/ 7561263 h 8183881"/>
              <a:gd name="connsiteX5-205" fmla="*/ 0 w 4280691"/>
              <a:gd name="connsiteY5-206" fmla="*/ 0 h 8183881"/>
              <a:gd name="connsiteX0-207" fmla="*/ 0 w 4285771"/>
              <a:gd name="connsiteY0-208" fmla="*/ 0 h 8183881"/>
              <a:gd name="connsiteX1-209" fmla="*/ 4271963 w 4285771"/>
              <a:gd name="connsiteY1-210" fmla="*/ 0 h 8183881"/>
              <a:gd name="connsiteX2-211" fmla="*/ 3247883 w 4285771"/>
              <a:gd name="connsiteY2-212" fmla="*/ 5868394 h 8183881"/>
              <a:gd name="connsiteX3-213" fmla="*/ 518330 w 4285771"/>
              <a:gd name="connsiteY3-214" fmla="*/ 7588013 h 8183881"/>
              <a:gd name="connsiteX4-215" fmla="*/ 0 w 4285771"/>
              <a:gd name="connsiteY4-216" fmla="*/ 7561263 h 8183881"/>
              <a:gd name="connsiteX5-217" fmla="*/ 0 w 4285771"/>
              <a:gd name="connsiteY5-218" fmla="*/ 0 h 8183881"/>
              <a:gd name="connsiteX0-219" fmla="*/ 0 w 4275969"/>
              <a:gd name="connsiteY0-220" fmla="*/ 0 h 8183881"/>
              <a:gd name="connsiteX1-221" fmla="*/ 4271963 w 4275969"/>
              <a:gd name="connsiteY1-222" fmla="*/ 0 h 8183881"/>
              <a:gd name="connsiteX2-223" fmla="*/ 2742915 w 4275969"/>
              <a:gd name="connsiteY2-224" fmla="*/ 6468896 h 8183881"/>
              <a:gd name="connsiteX3-225" fmla="*/ 518330 w 4275969"/>
              <a:gd name="connsiteY3-226" fmla="*/ 7588013 h 8183881"/>
              <a:gd name="connsiteX4-227" fmla="*/ 0 w 4275969"/>
              <a:gd name="connsiteY4-228" fmla="*/ 7561263 h 8183881"/>
              <a:gd name="connsiteX5-229" fmla="*/ 0 w 4275969"/>
              <a:gd name="connsiteY5-230" fmla="*/ 0 h 8183881"/>
              <a:gd name="connsiteX0-231" fmla="*/ 0 w 4288776"/>
              <a:gd name="connsiteY0-232" fmla="*/ 0 h 8183881"/>
              <a:gd name="connsiteX1-233" fmla="*/ 4271963 w 4288776"/>
              <a:gd name="connsiteY1-234" fmla="*/ 0 h 8183881"/>
              <a:gd name="connsiteX2-235" fmla="*/ 2742915 w 4288776"/>
              <a:gd name="connsiteY2-236" fmla="*/ 6468896 h 8183881"/>
              <a:gd name="connsiteX3-237" fmla="*/ 518330 w 4288776"/>
              <a:gd name="connsiteY3-238" fmla="*/ 7588013 h 8183881"/>
              <a:gd name="connsiteX4-239" fmla="*/ 0 w 4288776"/>
              <a:gd name="connsiteY4-240" fmla="*/ 7561263 h 8183881"/>
              <a:gd name="connsiteX5-241" fmla="*/ 0 w 4288776"/>
              <a:gd name="connsiteY5-242" fmla="*/ 0 h 8183881"/>
              <a:gd name="connsiteX0-243" fmla="*/ 0 w 4275240"/>
              <a:gd name="connsiteY0-244" fmla="*/ 0 h 8183881"/>
              <a:gd name="connsiteX1-245" fmla="*/ 4271963 w 4275240"/>
              <a:gd name="connsiteY1-246" fmla="*/ 0 h 8183881"/>
              <a:gd name="connsiteX2-247" fmla="*/ 2742915 w 4275240"/>
              <a:gd name="connsiteY2-248" fmla="*/ 6468896 h 8183881"/>
              <a:gd name="connsiteX3-249" fmla="*/ 518330 w 4275240"/>
              <a:gd name="connsiteY3-250" fmla="*/ 7588013 h 8183881"/>
              <a:gd name="connsiteX4-251" fmla="*/ 0 w 4275240"/>
              <a:gd name="connsiteY4-252" fmla="*/ 7561263 h 8183881"/>
              <a:gd name="connsiteX5-253" fmla="*/ 0 w 4275240"/>
              <a:gd name="connsiteY5-254" fmla="*/ 0 h 8183881"/>
              <a:gd name="connsiteX0-255" fmla="*/ 0 w 4279445"/>
              <a:gd name="connsiteY0-256" fmla="*/ 0 h 8183881"/>
              <a:gd name="connsiteX1-257" fmla="*/ 4271963 w 4279445"/>
              <a:gd name="connsiteY1-258" fmla="*/ 0 h 8183881"/>
              <a:gd name="connsiteX2-259" fmla="*/ 2742915 w 4279445"/>
              <a:gd name="connsiteY2-260" fmla="*/ 6468896 h 8183881"/>
              <a:gd name="connsiteX3-261" fmla="*/ 518330 w 4279445"/>
              <a:gd name="connsiteY3-262" fmla="*/ 7588013 h 8183881"/>
              <a:gd name="connsiteX4-263" fmla="*/ 0 w 4279445"/>
              <a:gd name="connsiteY4-264" fmla="*/ 7561263 h 8183881"/>
              <a:gd name="connsiteX5-265" fmla="*/ 0 w 4279445"/>
              <a:gd name="connsiteY5-266" fmla="*/ 0 h 8183881"/>
              <a:gd name="connsiteX0-267" fmla="*/ 0 w 4273371"/>
              <a:gd name="connsiteY0-268" fmla="*/ 0 h 8183881"/>
              <a:gd name="connsiteX1-269" fmla="*/ 4271963 w 4273371"/>
              <a:gd name="connsiteY1-270" fmla="*/ 0 h 8183881"/>
              <a:gd name="connsiteX2-271" fmla="*/ 1200718 w 4273371"/>
              <a:gd name="connsiteY2-272" fmla="*/ 7356000 h 8183881"/>
              <a:gd name="connsiteX3-273" fmla="*/ 518330 w 4273371"/>
              <a:gd name="connsiteY3-274" fmla="*/ 7588013 h 8183881"/>
              <a:gd name="connsiteX4-275" fmla="*/ 0 w 4273371"/>
              <a:gd name="connsiteY4-276" fmla="*/ 7561263 h 8183881"/>
              <a:gd name="connsiteX5-277" fmla="*/ 0 w 4273371"/>
              <a:gd name="connsiteY5-278" fmla="*/ 0 h 8183881"/>
              <a:gd name="connsiteX0-279" fmla="*/ 0 w 4378965"/>
              <a:gd name="connsiteY0-280" fmla="*/ 0 h 8183881"/>
              <a:gd name="connsiteX1-281" fmla="*/ 4271963 w 4378965"/>
              <a:gd name="connsiteY1-282" fmla="*/ 0 h 8183881"/>
              <a:gd name="connsiteX2-283" fmla="*/ 1200718 w 4378965"/>
              <a:gd name="connsiteY2-284" fmla="*/ 7356000 h 8183881"/>
              <a:gd name="connsiteX3-285" fmla="*/ 518330 w 4378965"/>
              <a:gd name="connsiteY3-286" fmla="*/ 7588013 h 8183881"/>
              <a:gd name="connsiteX4-287" fmla="*/ 0 w 4378965"/>
              <a:gd name="connsiteY4-288" fmla="*/ 7561263 h 8183881"/>
              <a:gd name="connsiteX5-289" fmla="*/ 0 w 4378965"/>
              <a:gd name="connsiteY5-290" fmla="*/ 0 h 8183881"/>
              <a:gd name="connsiteX0-291" fmla="*/ 0 w 4334472"/>
              <a:gd name="connsiteY0-292" fmla="*/ 0 h 8183881"/>
              <a:gd name="connsiteX1-293" fmla="*/ 4271963 w 4334472"/>
              <a:gd name="connsiteY1-294" fmla="*/ 0 h 8183881"/>
              <a:gd name="connsiteX2-295" fmla="*/ 968706 w 4334472"/>
              <a:gd name="connsiteY2-296" fmla="*/ 7683546 h 8183881"/>
              <a:gd name="connsiteX3-297" fmla="*/ 518330 w 4334472"/>
              <a:gd name="connsiteY3-298" fmla="*/ 7588013 h 8183881"/>
              <a:gd name="connsiteX4-299" fmla="*/ 0 w 4334472"/>
              <a:gd name="connsiteY4-300" fmla="*/ 7561263 h 8183881"/>
              <a:gd name="connsiteX5-301" fmla="*/ 0 w 4334472"/>
              <a:gd name="connsiteY5-302" fmla="*/ 0 h 8183881"/>
              <a:gd name="connsiteX0-303" fmla="*/ 0 w 4334472"/>
              <a:gd name="connsiteY0-304" fmla="*/ 0 h 8577057"/>
              <a:gd name="connsiteX1-305" fmla="*/ 4271963 w 4334472"/>
              <a:gd name="connsiteY1-306" fmla="*/ 0 h 8577057"/>
              <a:gd name="connsiteX2-307" fmla="*/ 968706 w 4334472"/>
              <a:gd name="connsiteY2-308" fmla="*/ 7683546 h 8577057"/>
              <a:gd name="connsiteX3-309" fmla="*/ 0 w 4334472"/>
              <a:gd name="connsiteY3-310" fmla="*/ 7561263 h 8577057"/>
              <a:gd name="connsiteX4-311" fmla="*/ 0 w 4334472"/>
              <a:gd name="connsiteY4-312" fmla="*/ 0 h 8577057"/>
              <a:gd name="connsiteX0-313" fmla="*/ 0 w 4334472"/>
              <a:gd name="connsiteY0-314" fmla="*/ 0 h 8178692"/>
              <a:gd name="connsiteX1-315" fmla="*/ 4271963 w 4334472"/>
              <a:gd name="connsiteY1-316" fmla="*/ 0 h 8178692"/>
              <a:gd name="connsiteX2-317" fmla="*/ 968706 w 4334472"/>
              <a:gd name="connsiteY2-318" fmla="*/ 7683546 h 8178692"/>
              <a:gd name="connsiteX3-319" fmla="*/ 0 w 4334472"/>
              <a:gd name="connsiteY3-320" fmla="*/ 7561263 h 8178692"/>
              <a:gd name="connsiteX4-321" fmla="*/ 0 w 4334472"/>
              <a:gd name="connsiteY4-322" fmla="*/ 0 h 8178692"/>
              <a:gd name="connsiteX0-323" fmla="*/ 0 w 4334472"/>
              <a:gd name="connsiteY0-324" fmla="*/ 0 h 7697730"/>
              <a:gd name="connsiteX1-325" fmla="*/ 4271963 w 4334472"/>
              <a:gd name="connsiteY1-326" fmla="*/ 0 h 7697730"/>
              <a:gd name="connsiteX2-327" fmla="*/ 968706 w 4334472"/>
              <a:gd name="connsiteY2-328" fmla="*/ 7683546 h 7697730"/>
              <a:gd name="connsiteX3-329" fmla="*/ 0 w 4334472"/>
              <a:gd name="connsiteY3-330" fmla="*/ 7561263 h 7697730"/>
              <a:gd name="connsiteX4-331" fmla="*/ 0 w 4334472"/>
              <a:gd name="connsiteY4-332" fmla="*/ 0 h 7697730"/>
              <a:gd name="connsiteX0-333" fmla="*/ 0 w 4334472"/>
              <a:gd name="connsiteY0-334" fmla="*/ 0 h 7720869"/>
              <a:gd name="connsiteX1-335" fmla="*/ 4271963 w 4334472"/>
              <a:gd name="connsiteY1-336" fmla="*/ 0 h 7720869"/>
              <a:gd name="connsiteX2-337" fmla="*/ 968706 w 4334472"/>
              <a:gd name="connsiteY2-338" fmla="*/ 7683546 h 7720869"/>
              <a:gd name="connsiteX3-339" fmla="*/ 0 w 4334472"/>
              <a:gd name="connsiteY3-340" fmla="*/ 7684092 h 7720869"/>
              <a:gd name="connsiteX4-341" fmla="*/ 0 w 4334472"/>
              <a:gd name="connsiteY4-342" fmla="*/ 0 h 7720869"/>
              <a:gd name="connsiteX0-343" fmla="*/ 0 w 4334472"/>
              <a:gd name="connsiteY0-344" fmla="*/ 0 h 7684092"/>
              <a:gd name="connsiteX1-345" fmla="*/ 4271963 w 4334472"/>
              <a:gd name="connsiteY1-346" fmla="*/ 0 h 7684092"/>
              <a:gd name="connsiteX2-347" fmla="*/ 968706 w 4334472"/>
              <a:gd name="connsiteY2-348" fmla="*/ 7683546 h 7684092"/>
              <a:gd name="connsiteX3-349" fmla="*/ 0 w 4334472"/>
              <a:gd name="connsiteY3-350" fmla="*/ 7684092 h 7684092"/>
              <a:gd name="connsiteX4-351" fmla="*/ 0 w 4334472"/>
              <a:gd name="connsiteY4-352" fmla="*/ 0 h 7684092"/>
              <a:gd name="connsiteX0-353" fmla="*/ 0 w 4341195"/>
              <a:gd name="connsiteY0-354" fmla="*/ 0 h 7684092"/>
              <a:gd name="connsiteX1-355" fmla="*/ 4271963 w 4341195"/>
              <a:gd name="connsiteY1-356" fmla="*/ 0 h 7684092"/>
              <a:gd name="connsiteX2-357" fmla="*/ 1009649 w 4341195"/>
              <a:gd name="connsiteY2-358" fmla="*/ 7437886 h 7684092"/>
              <a:gd name="connsiteX3-359" fmla="*/ 0 w 4341195"/>
              <a:gd name="connsiteY3-360" fmla="*/ 7684092 h 7684092"/>
              <a:gd name="connsiteX4-361" fmla="*/ 0 w 4341195"/>
              <a:gd name="connsiteY4-362" fmla="*/ 0 h 7684092"/>
              <a:gd name="connsiteX0-363" fmla="*/ 0 w 4529095"/>
              <a:gd name="connsiteY0-364" fmla="*/ 0 h 7684092"/>
              <a:gd name="connsiteX1-365" fmla="*/ 4490327 w 4529095"/>
              <a:gd name="connsiteY1-366" fmla="*/ 0 h 7684092"/>
              <a:gd name="connsiteX2-367" fmla="*/ 1009649 w 4529095"/>
              <a:gd name="connsiteY2-368" fmla="*/ 7437886 h 7684092"/>
              <a:gd name="connsiteX3-369" fmla="*/ 0 w 4529095"/>
              <a:gd name="connsiteY3-370" fmla="*/ 7684092 h 7684092"/>
              <a:gd name="connsiteX4-371" fmla="*/ 0 w 4529095"/>
              <a:gd name="connsiteY4-372" fmla="*/ 0 h 7684092"/>
              <a:gd name="connsiteX0-373" fmla="*/ 0 w 4555833"/>
              <a:gd name="connsiteY0-374" fmla="*/ 0 h 7684092"/>
              <a:gd name="connsiteX1-375" fmla="*/ 4490327 w 4555833"/>
              <a:gd name="connsiteY1-376" fmla="*/ 0 h 7684092"/>
              <a:gd name="connsiteX2-377" fmla="*/ 1009649 w 4555833"/>
              <a:gd name="connsiteY2-378" fmla="*/ 7437886 h 7684092"/>
              <a:gd name="connsiteX3-379" fmla="*/ 0 w 4555833"/>
              <a:gd name="connsiteY3-380" fmla="*/ 7684092 h 7684092"/>
              <a:gd name="connsiteX4-381" fmla="*/ 0 w 4555833"/>
              <a:gd name="connsiteY4-382" fmla="*/ 0 h 7684092"/>
              <a:gd name="connsiteX0-383" fmla="*/ 0 w 4555833"/>
              <a:gd name="connsiteY0-384" fmla="*/ 0 h 7684092"/>
              <a:gd name="connsiteX1-385" fmla="*/ 4490327 w 4555833"/>
              <a:gd name="connsiteY1-386" fmla="*/ 0 h 7684092"/>
              <a:gd name="connsiteX2-387" fmla="*/ 1009649 w 4555833"/>
              <a:gd name="connsiteY2-388" fmla="*/ 7437886 h 7684092"/>
              <a:gd name="connsiteX3-389" fmla="*/ 796089 w 4555833"/>
              <a:gd name="connsiteY3-390" fmla="*/ 7519916 h 7684092"/>
              <a:gd name="connsiteX4-391" fmla="*/ 0 w 4555833"/>
              <a:gd name="connsiteY4-392" fmla="*/ 7684092 h 7684092"/>
              <a:gd name="connsiteX5-393" fmla="*/ 0 w 4555833"/>
              <a:gd name="connsiteY5-394" fmla="*/ 0 h 7684092"/>
              <a:gd name="connsiteX0-395" fmla="*/ 0 w 4527278"/>
              <a:gd name="connsiteY0-396" fmla="*/ 0 h 7684092"/>
              <a:gd name="connsiteX1-397" fmla="*/ 4490327 w 4527278"/>
              <a:gd name="connsiteY1-398" fmla="*/ 0 h 7684092"/>
              <a:gd name="connsiteX2-399" fmla="*/ 791285 w 4527278"/>
              <a:gd name="connsiteY2-400" fmla="*/ 7301409 h 7684092"/>
              <a:gd name="connsiteX3-401" fmla="*/ 796089 w 4527278"/>
              <a:gd name="connsiteY3-402" fmla="*/ 7519916 h 7684092"/>
              <a:gd name="connsiteX4-403" fmla="*/ 0 w 4527278"/>
              <a:gd name="connsiteY4-404" fmla="*/ 7684092 h 7684092"/>
              <a:gd name="connsiteX5-405" fmla="*/ 0 w 4527278"/>
              <a:gd name="connsiteY5-406" fmla="*/ 0 h 7684092"/>
              <a:gd name="connsiteX0-407" fmla="*/ 0 w 4562132"/>
              <a:gd name="connsiteY0-408" fmla="*/ 0 h 7684092"/>
              <a:gd name="connsiteX1-409" fmla="*/ 4490327 w 4562132"/>
              <a:gd name="connsiteY1-410" fmla="*/ 0 h 7684092"/>
              <a:gd name="connsiteX2-411" fmla="*/ 791285 w 4562132"/>
              <a:gd name="connsiteY2-412" fmla="*/ 7301409 h 7684092"/>
              <a:gd name="connsiteX3-413" fmla="*/ 796089 w 4562132"/>
              <a:gd name="connsiteY3-414" fmla="*/ 7519916 h 7684092"/>
              <a:gd name="connsiteX4-415" fmla="*/ 0 w 4562132"/>
              <a:gd name="connsiteY4-416" fmla="*/ 7684092 h 7684092"/>
              <a:gd name="connsiteX5-417" fmla="*/ 0 w 4562132"/>
              <a:gd name="connsiteY5-418" fmla="*/ 0 h 7684092"/>
              <a:gd name="connsiteX0-419" fmla="*/ 0 w 4562132"/>
              <a:gd name="connsiteY0-420" fmla="*/ 0 h 8447626"/>
              <a:gd name="connsiteX1-421" fmla="*/ 4490327 w 4562132"/>
              <a:gd name="connsiteY1-422" fmla="*/ 0 h 8447626"/>
              <a:gd name="connsiteX2-423" fmla="*/ 791285 w 4562132"/>
              <a:gd name="connsiteY2-424" fmla="*/ 7301409 h 8447626"/>
              <a:gd name="connsiteX3-425" fmla="*/ 0 w 4562132"/>
              <a:gd name="connsiteY3-426" fmla="*/ 7684092 h 8447626"/>
              <a:gd name="connsiteX4-427" fmla="*/ 0 w 4562132"/>
              <a:gd name="connsiteY4-428" fmla="*/ 0 h 8447626"/>
              <a:gd name="connsiteX0-429" fmla="*/ 0 w 4562132"/>
              <a:gd name="connsiteY0-430" fmla="*/ 0 h 8218587"/>
              <a:gd name="connsiteX1-431" fmla="*/ 4490327 w 4562132"/>
              <a:gd name="connsiteY1-432" fmla="*/ 0 h 8218587"/>
              <a:gd name="connsiteX2-433" fmla="*/ 791285 w 4562132"/>
              <a:gd name="connsiteY2-434" fmla="*/ 7301409 h 8218587"/>
              <a:gd name="connsiteX3-435" fmla="*/ 27296 w 4562132"/>
              <a:gd name="connsiteY3-436" fmla="*/ 7261011 h 8218587"/>
              <a:gd name="connsiteX4-437" fmla="*/ 0 w 4562132"/>
              <a:gd name="connsiteY4-438" fmla="*/ 0 h 8218587"/>
              <a:gd name="connsiteX0-439" fmla="*/ 0 w 4562132"/>
              <a:gd name="connsiteY0-440" fmla="*/ 0 h 7869733"/>
              <a:gd name="connsiteX1-441" fmla="*/ 4490327 w 4562132"/>
              <a:gd name="connsiteY1-442" fmla="*/ 0 h 7869733"/>
              <a:gd name="connsiteX2-443" fmla="*/ 791285 w 4562132"/>
              <a:gd name="connsiteY2-444" fmla="*/ 7301409 h 7869733"/>
              <a:gd name="connsiteX3-445" fmla="*/ 27296 w 4562132"/>
              <a:gd name="connsiteY3-446" fmla="*/ 7261011 h 7869733"/>
              <a:gd name="connsiteX4-447" fmla="*/ 0 w 4562132"/>
              <a:gd name="connsiteY4-448" fmla="*/ 0 h 7869733"/>
              <a:gd name="connsiteX0-449" fmla="*/ 0 w 4562132"/>
              <a:gd name="connsiteY0-450" fmla="*/ 0 h 7301409"/>
              <a:gd name="connsiteX1-451" fmla="*/ 4490327 w 4562132"/>
              <a:gd name="connsiteY1-452" fmla="*/ 0 h 7301409"/>
              <a:gd name="connsiteX2-453" fmla="*/ 791285 w 4562132"/>
              <a:gd name="connsiteY2-454" fmla="*/ 7301409 h 7301409"/>
              <a:gd name="connsiteX3-455" fmla="*/ 27296 w 4562132"/>
              <a:gd name="connsiteY3-456" fmla="*/ 7261011 h 7301409"/>
              <a:gd name="connsiteX4-457" fmla="*/ 0 w 4562132"/>
              <a:gd name="connsiteY4-458" fmla="*/ 0 h 7301409"/>
              <a:gd name="connsiteX0-459" fmla="*/ 0 w 4562132"/>
              <a:gd name="connsiteY0-460" fmla="*/ 0 h 7276759"/>
              <a:gd name="connsiteX1-461" fmla="*/ 4490327 w 4562132"/>
              <a:gd name="connsiteY1-462" fmla="*/ 0 h 7276759"/>
              <a:gd name="connsiteX2-463" fmla="*/ 791285 w 4562132"/>
              <a:gd name="connsiteY2-464" fmla="*/ 7246818 h 7276759"/>
              <a:gd name="connsiteX3-465" fmla="*/ 27296 w 4562132"/>
              <a:gd name="connsiteY3-466" fmla="*/ 7261011 h 7276759"/>
              <a:gd name="connsiteX4-467" fmla="*/ 0 w 4562132"/>
              <a:gd name="connsiteY4-468" fmla="*/ 0 h 7276759"/>
              <a:gd name="connsiteX0-469" fmla="*/ 0 w 4564162"/>
              <a:gd name="connsiteY0-470" fmla="*/ 0 h 7276759"/>
              <a:gd name="connsiteX1-471" fmla="*/ 4490327 w 4564162"/>
              <a:gd name="connsiteY1-472" fmla="*/ 0 h 7276759"/>
              <a:gd name="connsiteX2-473" fmla="*/ 791285 w 4564162"/>
              <a:gd name="connsiteY2-474" fmla="*/ 7246818 h 7276759"/>
              <a:gd name="connsiteX3-475" fmla="*/ 27296 w 4564162"/>
              <a:gd name="connsiteY3-476" fmla="*/ 7261011 h 7276759"/>
              <a:gd name="connsiteX4-477" fmla="*/ 0 w 4564162"/>
              <a:gd name="connsiteY4-478" fmla="*/ 0 h 7276759"/>
              <a:gd name="connsiteX0-479" fmla="*/ 0 w 4564162"/>
              <a:gd name="connsiteY0-480" fmla="*/ 0 h 7261011"/>
              <a:gd name="connsiteX1-481" fmla="*/ 4490327 w 4564162"/>
              <a:gd name="connsiteY1-482" fmla="*/ 0 h 7261011"/>
              <a:gd name="connsiteX2-483" fmla="*/ 791285 w 4564162"/>
              <a:gd name="connsiteY2-484" fmla="*/ 7246818 h 7261011"/>
              <a:gd name="connsiteX3-485" fmla="*/ 27296 w 4564162"/>
              <a:gd name="connsiteY3-486" fmla="*/ 7261011 h 7261011"/>
              <a:gd name="connsiteX4-487" fmla="*/ 0 w 4564162"/>
              <a:gd name="connsiteY4-488" fmla="*/ 0 h 7261011"/>
              <a:gd name="connsiteX0-489" fmla="*/ 0 w 4560135"/>
              <a:gd name="connsiteY0-490" fmla="*/ 0 h 7261011"/>
              <a:gd name="connsiteX1-491" fmla="*/ 4490327 w 4560135"/>
              <a:gd name="connsiteY1-492" fmla="*/ 0 h 7261011"/>
              <a:gd name="connsiteX2-493" fmla="*/ 791285 w 4560135"/>
              <a:gd name="connsiteY2-494" fmla="*/ 7246818 h 7261011"/>
              <a:gd name="connsiteX3-495" fmla="*/ 27296 w 4560135"/>
              <a:gd name="connsiteY3-496" fmla="*/ 7261011 h 7261011"/>
              <a:gd name="connsiteX4-497" fmla="*/ 0 w 4560135"/>
              <a:gd name="connsiteY4-498" fmla="*/ 0 h 7261011"/>
              <a:gd name="connsiteX0-499" fmla="*/ 0 w 4606281"/>
              <a:gd name="connsiteY0-500" fmla="*/ 27296 h 7288307"/>
              <a:gd name="connsiteX1-501" fmla="*/ 4544918 w 4606281"/>
              <a:gd name="connsiteY1-502" fmla="*/ 0 h 7288307"/>
              <a:gd name="connsiteX2-503" fmla="*/ 791285 w 4606281"/>
              <a:gd name="connsiteY2-504" fmla="*/ 7274114 h 7288307"/>
              <a:gd name="connsiteX3-505" fmla="*/ 27296 w 4606281"/>
              <a:gd name="connsiteY3-506" fmla="*/ 7288307 h 7288307"/>
              <a:gd name="connsiteX4-507" fmla="*/ 0 w 4606281"/>
              <a:gd name="connsiteY4-508" fmla="*/ 27296 h 7288307"/>
              <a:gd name="connsiteX0-509" fmla="*/ 0 w 4572424"/>
              <a:gd name="connsiteY0-510" fmla="*/ 27296 h 7288307"/>
              <a:gd name="connsiteX1-511" fmla="*/ 4544918 w 4572424"/>
              <a:gd name="connsiteY1-512" fmla="*/ 0 h 7288307"/>
              <a:gd name="connsiteX2-513" fmla="*/ 791285 w 4572424"/>
              <a:gd name="connsiteY2-514" fmla="*/ 7274114 h 7288307"/>
              <a:gd name="connsiteX3-515" fmla="*/ 27296 w 4572424"/>
              <a:gd name="connsiteY3-516" fmla="*/ 7288307 h 7288307"/>
              <a:gd name="connsiteX4-517" fmla="*/ 0 w 4572424"/>
              <a:gd name="connsiteY4-518" fmla="*/ 27296 h 7288307"/>
              <a:gd name="connsiteX0-519" fmla="*/ 0 w 4596179"/>
              <a:gd name="connsiteY0-520" fmla="*/ 27296 h 7288307"/>
              <a:gd name="connsiteX1-521" fmla="*/ 4572214 w 4596179"/>
              <a:gd name="connsiteY1-522" fmla="*/ 0 h 7288307"/>
              <a:gd name="connsiteX2-523" fmla="*/ 791285 w 4596179"/>
              <a:gd name="connsiteY2-524" fmla="*/ 7274114 h 7288307"/>
              <a:gd name="connsiteX3-525" fmla="*/ 27296 w 4596179"/>
              <a:gd name="connsiteY3-526" fmla="*/ 7288307 h 7288307"/>
              <a:gd name="connsiteX4-527" fmla="*/ 0 w 4596179"/>
              <a:gd name="connsiteY4-528" fmla="*/ 27296 h 7288307"/>
              <a:gd name="connsiteX0-529" fmla="*/ 0 w 4572214"/>
              <a:gd name="connsiteY0-530" fmla="*/ 27296 h 7288307"/>
              <a:gd name="connsiteX1-531" fmla="*/ 4572214 w 4572214"/>
              <a:gd name="connsiteY1-532" fmla="*/ 0 h 7288307"/>
              <a:gd name="connsiteX2-533" fmla="*/ 791285 w 4572214"/>
              <a:gd name="connsiteY2-534" fmla="*/ 7274114 h 7288307"/>
              <a:gd name="connsiteX3-535" fmla="*/ 27296 w 4572214"/>
              <a:gd name="connsiteY3-536" fmla="*/ 7288307 h 7288307"/>
              <a:gd name="connsiteX4-537" fmla="*/ 0 w 4572214"/>
              <a:gd name="connsiteY4-538" fmla="*/ 27296 h 7288307"/>
              <a:gd name="connsiteX0-539" fmla="*/ 0 w 4572214"/>
              <a:gd name="connsiteY0-540" fmla="*/ 27296 h 7301410"/>
              <a:gd name="connsiteX1-541" fmla="*/ 4572214 w 4572214"/>
              <a:gd name="connsiteY1-542" fmla="*/ 0 h 7301410"/>
              <a:gd name="connsiteX2-543" fmla="*/ 791285 w 4572214"/>
              <a:gd name="connsiteY2-544" fmla="*/ 7301410 h 7301410"/>
              <a:gd name="connsiteX3-545" fmla="*/ 27296 w 4572214"/>
              <a:gd name="connsiteY3-546" fmla="*/ 7288307 h 7301410"/>
              <a:gd name="connsiteX4-547" fmla="*/ 0 w 4572214"/>
              <a:gd name="connsiteY4-548" fmla="*/ 27296 h 7301410"/>
              <a:gd name="connsiteX0-549" fmla="*/ 0 w 4572214"/>
              <a:gd name="connsiteY0-550" fmla="*/ 27296 h 7836370"/>
              <a:gd name="connsiteX1-551" fmla="*/ 4572214 w 4572214"/>
              <a:gd name="connsiteY1-552" fmla="*/ 0 h 7836370"/>
              <a:gd name="connsiteX2-553" fmla="*/ 791285 w 4572214"/>
              <a:gd name="connsiteY2-554" fmla="*/ 7301410 h 7836370"/>
              <a:gd name="connsiteX3-555" fmla="*/ 423051 w 4572214"/>
              <a:gd name="connsiteY3-556" fmla="*/ 7282186 h 7836370"/>
              <a:gd name="connsiteX4-557" fmla="*/ 27296 w 4572214"/>
              <a:gd name="connsiteY4-558" fmla="*/ 7288307 h 7836370"/>
              <a:gd name="connsiteX5-559" fmla="*/ 0 w 4572214"/>
              <a:gd name="connsiteY5-560" fmla="*/ 27296 h 7836370"/>
              <a:gd name="connsiteX0-561" fmla="*/ 0 w 4572214"/>
              <a:gd name="connsiteY0-562" fmla="*/ 27296 h 8205041"/>
              <a:gd name="connsiteX1-563" fmla="*/ 4572214 w 4572214"/>
              <a:gd name="connsiteY1-564" fmla="*/ 0 h 8205041"/>
              <a:gd name="connsiteX2-565" fmla="*/ 791285 w 4572214"/>
              <a:gd name="connsiteY2-566" fmla="*/ 7301410 h 8205041"/>
              <a:gd name="connsiteX3-567" fmla="*/ 27296 w 4572214"/>
              <a:gd name="connsiteY3-568" fmla="*/ 7288307 h 8205041"/>
              <a:gd name="connsiteX4-569" fmla="*/ 0 w 4572214"/>
              <a:gd name="connsiteY4-570" fmla="*/ 27296 h 8205041"/>
              <a:gd name="connsiteX0-571" fmla="*/ 166511 w 4738725"/>
              <a:gd name="connsiteY0-572" fmla="*/ 27296 h 7834048"/>
              <a:gd name="connsiteX1-573" fmla="*/ 4738725 w 4738725"/>
              <a:gd name="connsiteY1-574" fmla="*/ 0 h 7834048"/>
              <a:gd name="connsiteX2-575" fmla="*/ 957796 w 4738725"/>
              <a:gd name="connsiteY2-576" fmla="*/ 7301410 h 7834048"/>
              <a:gd name="connsiteX3-577" fmla="*/ 193807 w 4738725"/>
              <a:gd name="connsiteY3-578" fmla="*/ 7288307 h 7834048"/>
              <a:gd name="connsiteX4-579" fmla="*/ 166511 w 4738725"/>
              <a:gd name="connsiteY4-580" fmla="*/ 27296 h 7834048"/>
              <a:gd name="connsiteX0-581" fmla="*/ 0 w 4572214"/>
              <a:gd name="connsiteY0-582" fmla="*/ 27296 h 7301410"/>
              <a:gd name="connsiteX1-583" fmla="*/ 4572214 w 4572214"/>
              <a:gd name="connsiteY1-584" fmla="*/ 0 h 7301410"/>
              <a:gd name="connsiteX2-585" fmla="*/ 791285 w 4572214"/>
              <a:gd name="connsiteY2-586" fmla="*/ 7301410 h 7301410"/>
              <a:gd name="connsiteX3-587" fmla="*/ 27296 w 4572214"/>
              <a:gd name="connsiteY3-588" fmla="*/ 7288307 h 7301410"/>
              <a:gd name="connsiteX4-589" fmla="*/ 0 w 4572214"/>
              <a:gd name="connsiteY4-590" fmla="*/ 27296 h 7301410"/>
              <a:gd name="connsiteX0-591" fmla="*/ 0 w 4612674"/>
              <a:gd name="connsiteY0-592" fmla="*/ 27296 h 7301410"/>
              <a:gd name="connsiteX1-593" fmla="*/ 4572214 w 4612674"/>
              <a:gd name="connsiteY1-594" fmla="*/ 0 h 7301410"/>
              <a:gd name="connsiteX2-595" fmla="*/ 791285 w 4612674"/>
              <a:gd name="connsiteY2-596" fmla="*/ 7301410 h 7301410"/>
              <a:gd name="connsiteX3-597" fmla="*/ 27296 w 4612674"/>
              <a:gd name="connsiteY3-598" fmla="*/ 7288307 h 7301410"/>
              <a:gd name="connsiteX4-599" fmla="*/ 0 w 4612674"/>
              <a:gd name="connsiteY4-600" fmla="*/ 27296 h 7301410"/>
              <a:gd name="connsiteX0-601" fmla="*/ 0 w 4619598"/>
              <a:gd name="connsiteY0-602" fmla="*/ 27296 h 7301410"/>
              <a:gd name="connsiteX1-603" fmla="*/ 4572214 w 4619598"/>
              <a:gd name="connsiteY1-604" fmla="*/ 0 h 7301410"/>
              <a:gd name="connsiteX2-605" fmla="*/ 791285 w 4619598"/>
              <a:gd name="connsiteY2-606" fmla="*/ 7301410 h 7301410"/>
              <a:gd name="connsiteX3-607" fmla="*/ 27296 w 4619598"/>
              <a:gd name="connsiteY3-608" fmla="*/ 7288307 h 7301410"/>
              <a:gd name="connsiteX4-609" fmla="*/ 0 w 4619598"/>
              <a:gd name="connsiteY4-610" fmla="*/ 27296 h 730141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19598" h="7301410">
                <a:moveTo>
                  <a:pt x="0" y="27296"/>
                </a:moveTo>
                <a:lnTo>
                  <a:pt x="4572214" y="0"/>
                </a:lnTo>
                <a:cubicBezTo>
                  <a:pt x="4590048" y="1335146"/>
                  <a:pt x="5274517" y="5917236"/>
                  <a:pt x="791285" y="7301410"/>
                </a:cubicBezTo>
                <a:lnTo>
                  <a:pt x="27296" y="7288307"/>
                </a:lnTo>
                <a:lnTo>
                  <a:pt x="0" y="27296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de-DE"/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50381" y="8300064"/>
            <a:ext cx="3805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2781EEE-C1F4-4C15-8545-6EBCF41F8CDF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folie neues The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/>
          <p:cNvSpPr/>
          <p:nvPr userDrawn="1"/>
        </p:nvSpPr>
        <p:spPr>
          <a:xfrm rot="5400000" flipV="1">
            <a:off x="-1779071" y="9728768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12" name="Freihandform: Form 11"/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40">
                <a:solidFill>
                  <a:schemeClr val="bg1"/>
                </a:solidFill>
              </a:defRPr>
            </a:lvl2pPr>
            <a:lvl3pPr marL="514350" indent="0">
              <a:buNone/>
              <a:defRPr sz="1240">
                <a:solidFill>
                  <a:schemeClr val="bg1"/>
                </a:solidFill>
              </a:defRPr>
            </a:lvl3pPr>
            <a:lvl4pPr marL="771525" indent="0">
              <a:buNone/>
              <a:defRPr sz="1240">
                <a:solidFill>
                  <a:schemeClr val="bg1"/>
                </a:solidFill>
              </a:defRPr>
            </a:lvl4pPr>
            <a:lvl5pPr marL="1028700" indent="0">
              <a:buNone/>
              <a:defRPr sz="1240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7" name="Freihandform: Form 16"/>
          <p:cNvSpPr/>
          <p:nvPr userDrawn="1"/>
        </p:nvSpPr>
        <p:spPr>
          <a:xfrm rot="5400000" flipV="1">
            <a:off x="-984227" y="9069964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069383" y="230717"/>
            <a:ext cx="1474292" cy="218016"/>
          </a:xfrm>
          <a:prstGeom prst="rect">
            <a:avLst/>
          </a:prstGeom>
        </p:spPr>
        <p:txBody>
          <a:bodyPr/>
          <a:lstStyle>
            <a:lvl1pPr>
              <a:defRPr sz="4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ischenfolie neues The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/>
          <p:cNvSpPr/>
          <p:nvPr userDrawn="1"/>
        </p:nvSpPr>
        <p:spPr>
          <a:xfrm rot="5400000" flipV="1">
            <a:off x="-1779071" y="9728768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12" name="Freihandform: Form 11"/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40">
                <a:solidFill>
                  <a:schemeClr val="bg1"/>
                </a:solidFill>
              </a:defRPr>
            </a:lvl2pPr>
            <a:lvl3pPr marL="514350" indent="0">
              <a:buNone/>
              <a:defRPr sz="1240">
                <a:solidFill>
                  <a:schemeClr val="bg1"/>
                </a:solidFill>
              </a:defRPr>
            </a:lvl3pPr>
            <a:lvl4pPr marL="771525" indent="0">
              <a:buNone/>
              <a:defRPr sz="1240">
                <a:solidFill>
                  <a:schemeClr val="bg1"/>
                </a:solidFill>
              </a:defRPr>
            </a:lvl4pPr>
            <a:lvl5pPr marL="1028700" indent="0">
              <a:buNone/>
              <a:defRPr sz="1240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7" name="Freihandform: Form 16"/>
          <p:cNvSpPr/>
          <p:nvPr userDrawn="1"/>
        </p:nvSpPr>
        <p:spPr>
          <a:xfrm rot="5400000" flipV="1">
            <a:off x="-984227" y="9069964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5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027950" y="5484753"/>
            <a:ext cx="6451600" cy="261528"/>
          </a:xfrm>
          <a:prstGeom prst="rect">
            <a:avLst/>
          </a:prstGeom>
        </p:spPr>
        <p:txBody>
          <a:bodyPr/>
          <a:lstStyle>
            <a:lvl1pPr>
              <a:defRPr sz="565"/>
            </a:lvl1pPr>
          </a:lstStyle>
          <a:p>
            <a:pPr lvl="0"/>
            <a:r>
              <a:rPr lang="de-DE" dirty="0"/>
              <a:t>Quelle: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455122" y="325756"/>
            <a:ext cx="1019861" cy="2422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834287" y="4364112"/>
            <a:ext cx="2023713" cy="47969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630463" y="6132683"/>
            <a:ext cx="1439594" cy="34123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211069" y="213895"/>
            <a:ext cx="721895" cy="17143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5400000">
            <a:off x="-1245384" y="7028918"/>
            <a:ext cx="3412372" cy="14395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878273" y="210655"/>
            <a:ext cx="721895" cy="1714399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7" name="Title 1"/>
          <p:cNvSpPr txBox="1"/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US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905" indent="-128905" algn="l" defTabSz="514350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sz="157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3860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905" indent="-128905" algn="l" defTabSz="514350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sz="157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3860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905" indent="-128905" algn="l" defTabSz="514350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sz="157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3860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133610" y="46449"/>
            <a:ext cx="5556537" cy="1681998"/>
          </a:xfrm>
        </p:spPr>
        <p:txBody>
          <a:bodyPr>
            <a:normAutofit fontScale="90000"/>
          </a:bodyPr>
          <a:lstStyle/>
          <a:p>
            <a:pPr algn="ctr"/>
            <a:r>
              <a:rPr lang="" altLang="de-DE" sz="3600" i="1" dirty="0" err="1">
                <a:latin typeface="Harlow Solid Italic" panose="04030604020F02020D02" pitchFamily="82" charset="0"/>
              </a:rPr>
              <a:t>Мени на денот</a:t>
            </a:r>
            <a:br>
              <a:rPr lang="de-DE" sz="3600" dirty="0">
                <a:latin typeface="TT Fors Bold" panose="020B0003030001020000" pitchFamily="34" charset="0"/>
              </a:rPr>
            </a:br>
            <a:br>
              <a:rPr lang="de-DE" sz="4400" dirty="0">
                <a:latin typeface="TT Fors Bold" panose="020B0003030001020000" pitchFamily="34" charset="0"/>
              </a:rPr>
            </a:br>
            <a:r>
              <a:rPr lang="de-DE" sz="4400" dirty="0">
                <a:latin typeface="TT Fors" panose="020B0003030001020000" pitchFamily="34" charset="0"/>
              </a:rPr>
              <a:t>_____________________</a:t>
            </a:r>
            <a:endParaRPr lang="de-DE" sz="4400" dirty="0">
              <a:latin typeface="TT Fors Bold" panose="020B0003030001020000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36699" y="7234120"/>
          <a:ext cx="5975039" cy="1516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2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1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61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" alt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до</a:t>
                      </a: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30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" altLang="de-DE" dirty="0" err="1">
                          <a:latin typeface="TT Fors Bold" panose="020B0003030001020000" pitchFamily="34" charset="0"/>
                        </a:rPr>
                        <a:t>Честитки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" altLang="de-DE" dirty="0">
                          <a:latin typeface="TT Fors" panose="020B0003030001020000" pitchFamily="34" charset="0"/>
                        </a:rPr>
                        <a:t>Ова е климатски прифатлива менза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37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30 </a:t>
                      </a:r>
                      <a:r>
                        <a:rPr lang="" alt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до</a:t>
                      </a: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80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" altLang="de-DE" dirty="0">
                          <a:latin typeface="TT Fors Bold" panose="020B0003030001020000" pitchFamily="34" charset="0"/>
                        </a:rPr>
                        <a:t>Првите чекори се преземени.</a:t>
                      </a:r>
                      <a:r>
                        <a:rPr lang="de-DE" dirty="0">
                          <a:latin typeface="TT Fors Bold" panose="020B0003030001020000" pitchFamily="34" charset="0"/>
                        </a:rPr>
                        <a:t> </a:t>
                      </a:r>
                      <a:br>
                        <a:rPr lang="de-DE" sz="1400" dirty="0">
                          <a:latin typeface="TT Fors" panose="020B0003030001020000" pitchFamily="34" charset="0"/>
                        </a:rPr>
                      </a:br>
                      <a:r>
                        <a:rPr lang="" altLang="de-DE" sz="1400" dirty="0">
                          <a:latin typeface="TT Fors" panose="020B0003030001020000" pitchFamily="34" charset="0"/>
                        </a:rPr>
                        <a:t>Мензава е на добар пат!</a:t>
                      </a:r>
                      <a:endParaRPr lang="" altLang="de-DE" dirty="0">
                        <a:latin typeface="TT Fors" panose="020B0003030001020000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" alt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над</a:t>
                      </a: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80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" altLang="de-DE" dirty="0">
                          <a:latin typeface="TT Fors Bold" panose="020B0003030001020000" pitchFamily="34" charset="0"/>
                        </a:rPr>
                        <a:t>Потребен е напредок</a:t>
                      </a:r>
                      <a:r>
                        <a:rPr lang="de-DE" dirty="0">
                          <a:latin typeface="TT Fors Bold" panose="020B0003030001020000" pitchFamily="34" charset="0"/>
                        </a:rPr>
                        <a:t>!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" altLang="de-DE" dirty="0" err="1">
                          <a:latin typeface="TT Fors" panose="020B0003030001020000" pitchFamily="34" charset="0"/>
                        </a:rPr>
                        <a:t>Има голем климатски потенцијал!</a:t>
                      </a:r>
                      <a:endParaRPr lang="" altLang="de-DE" dirty="0">
                        <a:latin typeface="TT Fors" panose="020B0003030001020000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Inhaltsplatzhalter 140"/>
          <p:cNvSpPr txBox="1"/>
          <p:nvPr/>
        </p:nvSpPr>
        <p:spPr>
          <a:xfrm>
            <a:off x="812819" y="6845028"/>
            <a:ext cx="5222800" cy="356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" altLang="de-DE" sz="2000" dirty="0">
                <a:latin typeface="TT Fors Bold" panose="020B0003030001020000" pitchFamily="34" charset="0"/>
              </a:rPr>
              <a:t>Евалуација на мензата</a:t>
            </a:r>
            <a:r>
              <a:rPr lang="de-DE" sz="2000" dirty="0">
                <a:latin typeface="TT Fors Bold" panose="020B0003030001020000" pitchFamily="34" charset="0"/>
              </a:rPr>
              <a:t>:</a:t>
            </a:r>
          </a:p>
        </p:txBody>
      </p:sp>
      <p:sp>
        <p:nvSpPr>
          <p:cNvPr id="15" name="Rechteck 14"/>
          <p:cNvSpPr/>
          <p:nvPr/>
        </p:nvSpPr>
        <p:spPr>
          <a:xfrm>
            <a:off x="1904595" y="1637894"/>
            <a:ext cx="14398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altLang="de-DE" sz="1200" i="1" dirty="0">
                <a:latin typeface="TT Fors" panose="020B0003030001020000" pitchFamily="34" charset="0"/>
              </a:rPr>
              <a:t>Име на бургерот</a:t>
            </a:r>
          </a:p>
        </p:txBody>
      </p:sp>
      <p:sp>
        <p:nvSpPr>
          <p:cNvPr id="30" name="Rechteck 29"/>
          <p:cNvSpPr/>
          <p:nvPr/>
        </p:nvSpPr>
        <p:spPr>
          <a:xfrm rot="20947574">
            <a:off x="2910423" y="5836363"/>
            <a:ext cx="3928110" cy="5835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" altLang="de-DE" sz="3200" i="1" dirty="0">
                <a:solidFill>
                  <a:srgbClr val="BB244A"/>
                </a:solidFill>
                <a:latin typeface="Harlow Solid Italic" panose="04030604020F02020D02" pitchFamily="82" charset="0"/>
              </a:rPr>
              <a:t>Специјална понуда</a:t>
            </a:r>
            <a:r>
              <a:rPr lang="" altLang="de-DE" sz="3200" dirty="0">
                <a:solidFill>
                  <a:srgbClr val="BB244A"/>
                </a:solidFill>
                <a:latin typeface="Harlow Solid Italic" panose="04030604020F02020D02" pitchFamily="82" charset="0"/>
              </a:rPr>
              <a:t>!</a:t>
            </a:r>
            <a:endParaRPr lang="" altLang="de-DE" sz="3200" dirty="0">
              <a:solidFill>
                <a:srgbClr val="BB244A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2247" y="2251172"/>
            <a:ext cx="2399627" cy="239962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00" y="2177367"/>
            <a:ext cx="5718552" cy="5718552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690" y="1345747"/>
            <a:ext cx="1372811" cy="1372811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5319903" y="2400365"/>
            <a:ext cx="1312545" cy="275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CO</a:t>
            </a:r>
            <a:r>
              <a:rPr lang="de-DE" sz="1200" i="1" baseline="-25000" dirty="0">
                <a:latin typeface="TT Fors" panose="020B0003030001020000" pitchFamily="34" charset="0"/>
              </a:rPr>
              <a:t>2</a:t>
            </a:r>
            <a:r>
              <a:rPr lang="de-DE" sz="1200" i="1" dirty="0">
                <a:latin typeface="TT Fors" panose="020B0003030001020000" pitchFamily="34" charset="0"/>
              </a:rPr>
              <a:t> </a:t>
            </a:r>
            <a:r>
              <a:rPr lang="" altLang="de-DE" sz="1200" i="1" dirty="0">
                <a:latin typeface="TT Fors" panose="020B0003030001020000" pitchFamily="34" charset="0"/>
              </a:rPr>
              <a:t>по бургер</a:t>
            </a:r>
          </a:p>
        </p:txBody>
      </p:sp>
      <p:sp>
        <p:nvSpPr>
          <p:cNvPr id="18" name="Rechteck 17"/>
          <p:cNvSpPr/>
          <p:nvPr/>
        </p:nvSpPr>
        <p:spPr>
          <a:xfrm>
            <a:off x="317508" y="6229534"/>
            <a:ext cx="22637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altLang="de-DE" sz="1200" i="1" dirty="0">
                <a:latin typeface="TT Fors" panose="020B0003030001020000" pitchFamily="34" charset="0"/>
              </a:rPr>
              <a:t>Нацртајте го вашиот бургер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626026">
            <a:off x="1792671" y="5757473"/>
            <a:ext cx="715108" cy="715108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-271049" y="-345905"/>
            <a:ext cx="2513718" cy="2513718"/>
          </a:xfrm>
          <a:prstGeom prst="rect">
            <a:avLst/>
          </a:prstGeom>
        </p:spPr>
      </p:pic>
      <p:pic>
        <p:nvPicPr>
          <p:cNvPr id="21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366" y="7773701"/>
            <a:ext cx="426365" cy="426365"/>
          </a:xfrm>
          <a:prstGeom prst="rect">
            <a:avLst/>
          </a:prstGeom>
        </p:spPr>
      </p:pic>
      <p:pic>
        <p:nvPicPr>
          <p:cNvPr id="22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584" y="7261887"/>
            <a:ext cx="428342" cy="429153"/>
          </a:xfrm>
          <a:prstGeom prst="rect">
            <a:avLst/>
          </a:prstGeom>
        </p:spPr>
      </p:pic>
      <p:pic>
        <p:nvPicPr>
          <p:cNvPr id="23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749" y="8319303"/>
            <a:ext cx="426365" cy="427172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>
          <a:xfrm>
            <a:off x="4986906" y="4082835"/>
            <a:ext cx="1791335" cy="275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CO</a:t>
            </a:r>
            <a:r>
              <a:rPr lang="de-DE" sz="1200" i="1" baseline="-25000" dirty="0">
                <a:latin typeface="TT Fors" panose="020B0003030001020000" pitchFamily="34" charset="0"/>
              </a:rPr>
              <a:t>2</a:t>
            </a:r>
            <a:r>
              <a:rPr lang="de-DE" sz="1200" i="1" dirty="0">
                <a:latin typeface="TT Fors" panose="020B0003030001020000" pitchFamily="34" charset="0"/>
              </a:rPr>
              <a:t> </a:t>
            </a:r>
            <a:r>
              <a:rPr lang="" altLang="de-DE" sz="1200" i="1" dirty="0">
                <a:latin typeface="TT Fors" panose="020B0003030001020000" pitchFamily="34" charset="0"/>
              </a:rPr>
              <a:t>на 100 бургери</a:t>
            </a:r>
            <a:endParaRPr lang="" altLang="de-DE" sz="12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Bildschirmpräsentation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Harlow Solid Italic</vt:lpstr>
      <vt:lpstr>Calibri Light</vt:lpstr>
      <vt:lpstr>TT Fors</vt:lpstr>
      <vt:lpstr>Arial</vt:lpstr>
      <vt:lpstr>Calibri</vt:lpstr>
      <vt:lpstr>TT Fors Bold</vt:lpstr>
      <vt:lpstr>1_Office Theme</vt:lpstr>
      <vt:lpstr>3_Office Theme</vt:lpstr>
      <vt:lpstr>2_Office Theme</vt:lpstr>
      <vt:lpstr>Office Theme</vt:lpstr>
      <vt:lpstr>Мени на денот  _____________________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  for the future</dc:title>
  <dc:creator>Microsoft Office User</dc:creator>
  <cp:lastModifiedBy>Lisa Häfner</cp:lastModifiedBy>
  <cp:revision>164</cp:revision>
  <cp:lastPrinted>2025-07-31T08:25:00Z</cp:lastPrinted>
  <dcterms:created xsi:type="dcterms:W3CDTF">2023-07-06T12:03:00Z</dcterms:created>
  <dcterms:modified xsi:type="dcterms:W3CDTF">2025-11-05T16:15:03Z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59FFB68521C54780A2715554BF39EBE4_12</vt:lpwstr>
  </property>
  <property fmtid="{D5CDD505-2E9C-101B-9397-08002B2CF9AE}" pid="3" name="KSOProductBuildVer">
    <vt:lpwstr>1033-12.2.0.22549</vt:lpwstr>
  </property>
</Properties>
</file>